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469" r:id="rId2"/>
    <p:sldId id="701" r:id="rId3"/>
    <p:sldId id="708" r:id="rId4"/>
    <p:sldId id="301" r:id="rId5"/>
    <p:sldId id="306" r:id="rId6"/>
    <p:sldId id="307" r:id="rId7"/>
    <p:sldId id="300" r:id="rId8"/>
    <p:sldId id="707" r:id="rId9"/>
    <p:sldId id="715" r:id="rId10"/>
    <p:sldId id="712" r:id="rId11"/>
    <p:sldId id="713" r:id="rId12"/>
    <p:sldId id="714" r:id="rId13"/>
    <p:sldId id="716" r:id="rId14"/>
    <p:sldId id="710" r:id="rId15"/>
    <p:sldId id="711" r:id="rId16"/>
    <p:sldId id="703" r:id="rId17"/>
    <p:sldId id="709" r:id="rId18"/>
    <p:sldId id="691" r:id="rId1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
          <p15:clr>
            <a:srgbClr val="A4A3A4"/>
          </p15:clr>
        </p15:guide>
        <p15:guide id="2" orient="horz" pos="903">
          <p15:clr>
            <a:srgbClr val="A4A3A4"/>
          </p15:clr>
        </p15:guide>
        <p15:guide id="3" orient="horz" pos="3984" userDrawn="1">
          <p15:clr>
            <a:srgbClr val="A4A3A4"/>
          </p15:clr>
        </p15:guide>
        <p15:guide id="4" pos="326">
          <p15:clr>
            <a:srgbClr val="A4A3A4"/>
          </p15:clr>
        </p15:guide>
        <p15:guide id="5" pos="735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C5"/>
    <a:srgbClr val="006DC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A12F3-4953-44B6-B05A-773BD92BBFDA}" v="410" dt="2024-02-07T17:17:03.243"/>
    <p1510:client id="{84837413-39A0-4AE1-9B2F-5709E532E09D}" v="128" dt="2024-02-06T22:11:31.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176" autoAdjust="0"/>
  </p:normalViewPr>
  <p:slideViewPr>
    <p:cSldViewPr snapToGrid="0" snapToObjects="1">
      <p:cViewPr varScale="1">
        <p:scale>
          <a:sx n="111" d="100"/>
          <a:sy n="111" d="100"/>
        </p:scale>
        <p:origin x="120" y="360"/>
      </p:cViewPr>
      <p:guideLst>
        <p:guide orient="horz" pos="233"/>
        <p:guide orient="horz" pos="903"/>
        <p:guide orient="horz" pos="3984"/>
        <p:guide pos="326"/>
        <p:guide pos="7356"/>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sorterViewPr>
    <p:cViewPr>
      <p:scale>
        <a:sx n="78" d="100"/>
        <a:sy n="78" d="100"/>
      </p:scale>
      <p:origin x="0" y="0"/>
    </p:cViewPr>
  </p:sorterViewPr>
  <p:notesViewPr>
    <p:cSldViewPr snapToGrid="0" snapToObjects="1" showGuides="1">
      <p:cViewPr varScale="1">
        <p:scale>
          <a:sx n="83" d="100"/>
          <a:sy n="83" d="100"/>
        </p:scale>
        <p:origin x="2107"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g"/><Relationship Id="rId5" Type="http://schemas.openxmlformats.org/officeDocument/2006/relationships/image" Target="../media/image40.jpg"/><Relationship Id="rId4" Type="http://schemas.openxmlformats.org/officeDocument/2006/relationships/image" Target="../media/image39.jpg"/></Relationships>
</file>

<file path=ppt/diagrams/_rels/data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g"/><Relationship Id="rId5" Type="http://schemas.openxmlformats.org/officeDocument/2006/relationships/image" Target="../media/image40.jpg"/><Relationship Id="rId4" Type="http://schemas.openxmlformats.org/officeDocument/2006/relationships/image" Target="../media/image39.jpg"/></Relationships>
</file>

<file path=ppt/diagrams/_rels/drawing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E6B6BA-6E3D-4D2B-9AF5-4AADD30BE90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75FE9DD-8C88-42F0-98C2-129D58DCDE76}">
      <dgm:prSet custT="1"/>
      <dgm:spPr/>
      <dgm:t>
        <a:bodyPr/>
        <a:lstStyle/>
        <a:p>
          <a:r>
            <a:rPr lang="en-US" sz="2400" dirty="0"/>
            <a:t>Generative AI basics</a:t>
          </a:r>
        </a:p>
      </dgm:t>
    </dgm:pt>
    <dgm:pt modelId="{8C3A089D-5FB2-4AF6-BAFD-0195C683E5A8}" type="parTrans" cxnId="{F5AF18B4-8022-4C05-93A4-B9F8BF45436D}">
      <dgm:prSet/>
      <dgm:spPr/>
      <dgm:t>
        <a:bodyPr/>
        <a:lstStyle/>
        <a:p>
          <a:endParaRPr lang="en-US"/>
        </a:p>
      </dgm:t>
    </dgm:pt>
    <dgm:pt modelId="{34A37F9B-589D-47C2-BD6F-1090D3BEA9E7}" type="sibTrans" cxnId="{F5AF18B4-8022-4C05-93A4-B9F8BF45436D}">
      <dgm:prSet/>
      <dgm:spPr/>
      <dgm:t>
        <a:bodyPr/>
        <a:lstStyle/>
        <a:p>
          <a:endParaRPr lang="en-US"/>
        </a:p>
      </dgm:t>
    </dgm:pt>
    <dgm:pt modelId="{CDC1F0D6-1737-4FF2-A435-AF1C93B5BC82}">
      <dgm:prSet custT="1"/>
      <dgm:spPr/>
      <dgm:t>
        <a:bodyPr/>
        <a:lstStyle/>
        <a:p>
          <a:r>
            <a:rPr lang="en-US" sz="2400" dirty="0"/>
            <a:t>Current status</a:t>
          </a:r>
        </a:p>
      </dgm:t>
    </dgm:pt>
    <dgm:pt modelId="{9659E8FC-C420-4095-9F95-A9DA23FB87F9}" type="parTrans" cxnId="{F78DFCB5-6B87-4FCD-A64D-FFD5C7F140BB}">
      <dgm:prSet/>
      <dgm:spPr/>
      <dgm:t>
        <a:bodyPr/>
        <a:lstStyle/>
        <a:p>
          <a:endParaRPr lang="en-US"/>
        </a:p>
      </dgm:t>
    </dgm:pt>
    <dgm:pt modelId="{695D735C-BD40-4299-B891-64FBE3E5EFEB}" type="sibTrans" cxnId="{F78DFCB5-6B87-4FCD-A64D-FFD5C7F140BB}">
      <dgm:prSet/>
      <dgm:spPr/>
      <dgm:t>
        <a:bodyPr/>
        <a:lstStyle/>
        <a:p>
          <a:endParaRPr lang="en-US"/>
        </a:p>
      </dgm:t>
    </dgm:pt>
    <dgm:pt modelId="{059A88A0-AEE3-4834-B0B4-9F02F9C2B2DD}">
      <dgm:prSet custT="1"/>
      <dgm:spPr/>
      <dgm:t>
        <a:bodyPr/>
        <a:lstStyle/>
        <a:p>
          <a:r>
            <a:rPr lang="en-US" sz="2400" dirty="0"/>
            <a:t>Use cases and approaches</a:t>
          </a:r>
        </a:p>
      </dgm:t>
    </dgm:pt>
    <dgm:pt modelId="{D0839ED7-2D42-4963-A5CB-9527F36F2877}" type="parTrans" cxnId="{FCB4BEB2-E35E-4FAE-BCB9-E7A4906B1ED2}">
      <dgm:prSet/>
      <dgm:spPr/>
      <dgm:t>
        <a:bodyPr/>
        <a:lstStyle/>
        <a:p>
          <a:endParaRPr lang="en-US"/>
        </a:p>
      </dgm:t>
    </dgm:pt>
    <dgm:pt modelId="{0FF3E901-7103-4017-AF2F-0D0312EE5396}" type="sibTrans" cxnId="{FCB4BEB2-E35E-4FAE-BCB9-E7A4906B1ED2}">
      <dgm:prSet/>
      <dgm:spPr/>
      <dgm:t>
        <a:bodyPr/>
        <a:lstStyle/>
        <a:p>
          <a:endParaRPr lang="en-US"/>
        </a:p>
      </dgm:t>
    </dgm:pt>
    <dgm:pt modelId="{2F5C42DD-1C85-49CB-8263-95E59372F004}">
      <dgm:prSet/>
      <dgm:spPr/>
      <dgm:t>
        <a:bodyPr/>
        <a:lstStyle/>
        <a:p>
          <a:endParaRPr lang="en-US"/>
        </a:p>
      </dgm:t>
    </dgm:pt>
    <dgm:pt modelId="{B2EB8AC6-071D-4EE6-ABB5-4A20F105B565}" type="parTrans" cxnId="{A4FF167D-D899-4A35-86E2-F3B2956DDED2}">
      <dgm:prSet/>
      <dgm:spPr/>
      <dgm:t>
        <a:bodyPr/>
        <a:lstStyle/>
        <a:p>
          <a:endParaRPr lang="en-US"/>
        </a:p>
      </dgm:t>
    </dgm:pt>
    <dgm:pt modelId="{DC070C77-2980-4EAB-92E3-46C9D6097672}" type="sibTrans" cxnId="{A4FF167D-D899-4A35-86E2-F3B2956DDED2}">
      <dgm:prSet/>
      <dgm:spPr/>
      <dgm:t>
        <a:bodyPr/>
        <a:lstStyle/>
        <a:p>
          <a:endParaRPr lang="en-US"/>
        </a:p>
      </dgm:t>
    </dgm:pt>
    <dgm:pt modelId="{41BF4F37-28C3-45B8-8273-CC22BE2C4865}" type="pres">
      <dgm:prSet presAssocID="{5AE6B6BA-6E3D-4D2B-9AF5-4AADD30BE90D}" presName="root" presStyleCnt="0">
        <dgm:presLayoutVars>
          <dgm:dir/>
          <dgm:resizeHandles val="exact"/>
        </dgm:presLayoutVars>
      </dgm:prSet>
      <dgm:spPr/>
    </dgm:pt>
    <dgm:pt modelId="{96292FEC-35C9-45F7-8837-0FEC9009AE48}" type="pres">
      <dgm:prSet presAssocID="{575FE9DD-8C88-42F0-98C2-129D58DCDE76}" presName="compNode" presStyleCnt="0"/>
      <dgm:spPr/>
    </dgm:pt>
    <dgm:pt modelId="{B732F667-0CC1-4DF9-B702-B438DBD063E2}" type="pres">
      <dgm:prSet presAssocID="{575FE9DD-8C88-42F0-98C2-129D58DCDE76}" presName="bgRect" presStyleLbl="bgShp" presStyleIdx="0" presStyleCnt="4" custLinFactNeighborY="-197"/>
      <dgm:spPr>
        <a:solidFill>
          <a:schemeClr val="accent2">
            <a:lumMod val="20000"/>
            <a:lumOff val="80000"/>
          </a:schemeClr>
        </a:solidFill>
      </dgm:spPr>
    </dgm:pt>
    <dgm:pt modelId="{42827A1D-FD29-4D01-863C-CFF94D759324}" type="pres">
      <dgm:prSet presAssocID="{575FE9DD-8C88-42F0-98C2-129D58DCDE7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B4D4B877-3C6A-4413-9E71-07CD09D915F3}" type="pres">
      <dgm:prSet presAssocID="{575FE9DD-8C88-42F0-98C2-129D58DCDE76}" presName="spaceRect" presStyleCnt="0"/>
      <dgm:spPr/>
    </dgm:pt>
    <dgm:pt modelId="{3A5FDFAE-9540-42A7-B8AE-BEDE46024987}" type="pres">
      <dgm:prSet presAssocID="{575FE9DD-8C88-42F0-98C2-129D58DCDE76}" presName="parTx" presStyleLbl="revTx" presStyleIdx="0" presStyleCnt="4">
        <dgm:presLayoutVars>
          <dgm:chMax val="0"/>
          <dgm:chPref val="0"/>
        </dgm:presLayoutVars>
      </dgm:prSet>
      <dgm:spPr/>
    </dgm:pt>
    <dgm:pt modelId="{FB92BB69-7193-481D-824D-D9A569E5102C}" type="pres">
      <dgm:prSet presAssocID="{34A37F9B-589D-47C2-BD6F-1090D3BEA9E7}" presName="sibTrans" presStyleCnt="0"/>
      <dgm:spPr/>
    </dgm:pt>
    <dgm:pt modelId="{0F03712F-3B48-4BAE-AE92-DE467E49E657}" type="pres">
      <dgm:prSet presAssocID="{CDC1F0D6-1737-4FF2-A435-AF1C93B5BC82}" presName="compNode" presStyleCnt="0"/>
      <dgm:spPr/>
    </dgm:pt>
    <dgm:pt modelId="{DD28C08C-0A55-4879-9609-1A89C8474D8D}" type="pres">
      <dgm:prSet presAssocID="{CDC1F0D6-1737-4FF2-A435-AF1C93B5BC82}" presName="bgRect" presStyleLbl="bgShp" presStyleIdx="1" presStyleCnt="4" custLinFactNeighborY="788"/>
      <dgm:spPr>
        <a:solidFill>
          <a:schemeClr val="accent2">
            <a:lumMod val="20000"/>
            <a:lumOff val="80000"/>
          </a:schemeClr>
        </a:solidFill>
      </dgm:spPr>
    </dgm:pt>
    <dgm:pt modelId="{FB9239F9-D38D-4A1A-AEDA-05FEEA12349A}" type="pres">
      <dgm:prSet presAssocID="{CDC1F0D6-1737-4FF2-A435-AF1C93B5BC8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pt>
    <dgm:pt modelId="{CF092074-A598-43FC-B61D-864B67AA3EAB}" type="pres">
      <dgm:prSet presAssocID="{CDC1F0D6-1737-4FF2-A435-AF1C93B5BC82}" presName="spaceRect" presStyleCnt="0"/>
      <dgm:spPr/>
    </dgm:pt>
    <dgm:pt modelId="{EA03BA4E-AD42-4323-956A-4B2B968DB3E8}" type="pres">
      <dgm:prSet presAssocID="{CDC1F0D6-1737-4FF2-A435-AF1C93B5BC82}" presName="parTx" presStyleLbl="revTx" presStyleIdx="1" presStyleCnt="4">
        <dgm:presLayoutVars>
          <dgm:chMax val="0"/>
          <dgm:chPref val="0"/>
        </dgm:presLayoutVars>
      </dgm:prSet>
      <dgm:spPr/>
    </dgm:pt>
    <dgm:pt modelId="{A33EB530-BA65-49AA-8B2B-723D6B8CBA27}" type="pres">
      <dgm:prSet presAssocID="{695D735C-BD40-4299-B891-64FBE3E5EFEB}" presName="sibTrans" presStyleCnt="0"/>
      <dgm:spPr/>
    </dgm:pt>
    <dgm:pt modelId="{8931FFD6-25BF-4549-B609-E36C36B03F1E}" type="pres">
      <dgm:prSet presAssocID="{059A88A0-AEE3-4834-B0B4-9F02F9C2B2DD}" presName="compNode" presStyleCnt="0"/>
      <dgm:spPr/>
    </dgm:pt>
    <dgm:pt modelId="{7DB4CF07-F9AC-43D9-836A-F26E90CA17E2}" type="pres">
      <dgm:prSet presAssocID="{059A88A0-AEE3-4834-B0B4-9F02F9C2B2DD}" presName="bgRect" presStyleLbl="bgShp" presStyleIdx="2" presStyleCnt="4"/>
      <dgm:spPr>
        <a:solidFill>
          <a:schemeClr val="accent2">
            <a:lumMod val="20000"/>
            <a:lumOff val="80000"/>
          </a:schemeClr>
        </a:solidFill>
      </dgm:spPr>
    </dgm:pt>
    <dgm:pt modelId="{C8456059-8429-4B4C-9E58-A630457DBF6A}" type="pres">
      <dgm:prSet presAssocID="{059A88A0-AEE3-4834-B0B4-9F02F9C2B2D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31C9EE00-DBE4-449D-9D7E-FD7B25ECEB42}" type="pres">
      <dgm:prSet presAssocID="{059A88A0-AEE3-4834-B0B4-9F02F9C2B2DD}" presName="spaceRect" presStyleCnt="0"/>
      <dgm:spPr/>
    </dgm:pt>
    <dgm:pt modelId="{99B39204-FCA9-4434-8AF3-B3923C886EFF}" type="pres">
      <dgm:prSet presAssocID="{059A88A0-AEE3-4834-B0B4-9F02F9C2B2DD}" presName="parTx" presStyleLbl="revTx" presStyleIdx="2" presStyleCnt="4">
        <dgm:presLayoutVars>
          <dgm:chMax val="0"/>
          <dgm:chPref val="0"/>
        </dgm:presLayoutVars>
      </dgm:prSet>
      <dgm:spPr/>
    </dgm:pt>
    <dgm:pt modelId="{8C952430-EDBA-4632-A31B-ABF19860F672}" type="pres">
      <dgm:prSet presAssocID="{0FF3E901-7103-4017-AF2F-0D0312EE5396}" presName="sibTrans" presStyleCnt="0"/>
      <dgm:spPr/>
    </dgm:pt>
    <dgm:pt modelId="{3F1B81B7-7903-4F48-A727-1037AE626381}" type="pres">
      <dgm:prSet presAssocID="{2F5C42DD-1C85-49CB-8263-95E59372F004}" presName="compNode" presStyleCnt="0"/>
      <dgm:spPr/>
    </dgm:pt>
    <dgm:pt modelId="{8CA0C07E-7E26-4292-A392-0FE31AC16AA2}" type="pres">
      <dgm:prSet presAssocID="{2F5C42DD-1C85-49CB-8263-95E59372F004}" presName="bgRect" presStyleLbl="bgShp" presStyleIdx="3" presStyleCnt="4"/>
      <dgm:spPr>
        <a:solidFill>
          <a:schemeClr val="accent2">
            <a:lumMod val="20000"/>
            <a:lumOff val="80000"/>
          </a:schemeClr>
        </a:solidFill>
      </dgm:spPr>
    </dgm:pt>
    <dgm:pt modelId="{A579F68F-C3E4-444E-A20F-FA8579FEE9EE}" type="pres">
      <dgm:prSet presAssocID="{2F5C42DD-1C85-49CB-8263-95E59372F0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pt>
    <dgm:pt modelId="{9741E956-8F35-4CFD-9AF5-343D70D50035}" type="pres">
      <dgm:prSet presAssocID="{2F5C42DD-1C85-49CB-8263-95E59372F004}" presName="spaceRect" presStyleCnt="0"/>
      <dgm:spPr/>
    </dgm:pt>
    <dgm:pt modelId="{03A1BF41-B51C-4C71-997A-84C257A3E365}" type="pres">
      <dgm:prSet presAssocID="{2F5C42DD-1C85-49CB-8263-95E59372F004}" presName="parTx" presStyleLbl="revTx" presStyleIdx="3" presStyleCnt="4">
        <dgm:presLayoutVars>
          <dgm:chMax val="0"/>
          <dgm:chPref val="0"/>
        </dgm:presLayoutVars>
      </dgm:prSet>
      <dgm:spPr/>
    </dgm:pt>
  </dgm:ptLst>
  <dgm:cxnLst>
    <dgm:cxn modelId="{4C239934-5755-40F9-8E27-EF4DE2681091}" type="presOf" srcId="{5AE6B6BA-6E3D-4D2B-9AF5-4AADD30BE90D}" destId="{41BF4F37-28C3-45B8-8273-CC22BE2C4865}" srcOrd="0" destOrd="0" presId="urn:microsoft.com/office/officeart/2018/2/layout/IconVerticalSolidList"/>
    <dgm:cxn modelId="{60A44B47-D497-4CD9-B4F5-3C19A6124B78}" type="presOf" srcId="{CDC1F0D6-1737-4FF2-A435-AF1C93B5BC82}" destId="{EA03BA4E-AD42-4323-956A-4B2B968DB3E8}" srcOrd="0" destOrd="0" presId="urn:microsoft.com/office/officeart/2018/2/layout/IconVerticalSolidList"/>
    <dgm:cxn modelId="{A4FF167D-D899-4A35-86E2-F3B2956DDED2}" srcId="{5AE6B6BA-6E3D-4D2B-9AF5-4AADD30BE90D}" destId="{2F5C42DD-1C85-49CB-8263-95E59372F004}" srcOrd="3" destOrd="0" parTransId="{B2EB8AC6-071D-4EE6-ABB5-4A20F105B565}" sibTransId="{DC070C77-2980-4EAB-92E3-46C9D6097672}"/>
    <dgm:cxn modelId="{D8041F89-BAAC-4293-AD59-CDD1E6B0D749}" type="presOf" srcId="{575FE9DD-8C88-42F0-98C2-129D58DCDE76}" destId="{3A5FDFAE-9540-42A7-B8AE-BEDE46024987}" srcOrd="0" destOrd="0" presId="urn:microsoft.com/office/officeart/2018/2/layout/IconVerticalSolidList"/>
    <dgm:cxn modelId="{FCB4BEB2-E35E-4FAE-BCB9-E7A4906B1ED2}" srcId="{5AE6B6BA-6E3D-4D2B-9AF5-4AADD30BE90D}" destId="{059A88A0-AEE3-4834-B0B4-9F02F9C2B2DD}" srcOrd="2" destOrd="0" parTransId="{D0839ED7-2D42-4963-A5CB-9527F36F2877}" sibTransId="{0FF3E901-7103-4017-AF2F-0D0312EE5396}"/>
    <dgm:cxn modelId="{F5AF18B4-8022-4C05-93A4-B9F8BF45436D}" srcId="{5AE6B6BA-6E3D-4D2B-9AF5-4AADD30BE90D}" destId="{575FE9DD-8C88-42F0-98C2-129D58DCDE76}" srcOrd="0" destOrd="0" parTransId="{8C3A089D-5FB2-4AF6-BAFD-0195C683E5A8}" sibTransId="{34A37F9B-589D-47C2-BD6F-1090D3BEA9E7}"/>
    <dgm:cxn modelId="{F78DFCB5-6B87-4FCD-A64D-FFD5C7F140BB}" srcId="{5AE6B6BA-6E3D-4D2B-9AF5-4AADD30BE90D}" destId="{CDC1F0D6-1737-4FF2-A435-AF1C93B5BC82}" srcOrd="1" destOrd="0" parTransId="{9659E8FC-C420-4095-9F95-A9DA23FB87F9}" sibTransId="{695D735C-BD40-4299-B891-64FBE3E5EFEB}"/>
    <dgm:cxn modelId="{D2610AD7-F960-4AB9-9E68-D0C5A32AC3B4}" type="presOf" srcId="{2F5C42DD-1C85-49CB-8263-95E59372F004}" destId="{03A1BF41-B51C-4C71-997A-84C257A3E365}" srcOrd="0" destOrd="0" presId="urn:microsoft.com/office/officeart/2018/2/layout/IconVerticalSolidList"/>
    <dgm:cxn modelId="{CDDAF1FD-C2B0-4EB6-B9BF-AEF30E45E0DC}" type="presOf" srcId="{059A88A0-AEE3-4834-B0B4-9F02F9C2B2DD}" destId="{99B39204-FCA9-4434-8AF3-B3923C886EFF}" srcOrd="0" destOrd="0" presId="urn:microsoft.com/office/officeart/2018/2/layout/IconVerticalSolidList"/>
    <dgm:cxn modelId="{F7A93773-E89B-4836-B8DF-088BA73857A0}" type="presParOf" srcId="{41BF4F37-28C3-45B8-8273-CC22BE2C4865}" destId="{96292FEC-35C9-45F7-8837-0FEC9009AE48}" srcOrd="0" destOrd="0" presId="urn:microsoft.com/office/officeart/2018/2/layout/IconVerticalSolidList"/>
    <dgm:cxn modelId="{E4345308-0FE0-4E85-B16C-314BC9E83990}" type="presParOf" srcId="{96292FEC-35C9-45F7-8837-0FEC9009AE48}" destId="{B732F667-0CC1-4DF9-B702-B438DBD063E2}" srcOrd="0" destOrd="0" presId="urn:microsoft.com/office/officeart/2018/2/layout/IconVerticalSolidList"/>
    <dgm:cxn modelId="{5CF21EBF-213E-4DA5-A50A-870EE1414462}" type="presParOf" srcId="{96292FEC-35C9-45F7-8837-0FEC9009AE48}" destId="{42827A1D-FD29-4D01-863C-CFF94D759324}" srcOrd="1" destOrd="0" presId="urn:microsoft.com/office/officeart/2018/2/layout/IconVerticalSolidList"/>
    <dgm:cxn modelId="{92C2194E-C491-46B8-82C8-8A1CEAF10F04}" type="presParOf" srcId="{96292FEC-35C9-45F7-8837-0FEC9009AE48}" destId="{B4D4B877-3C6A-4413-9E71-07CD09D915F3}" srcOrd="2" destOrd="0" presId="urn:microsoft.com/office/officeart/2018/2/layout/IconVerticalSolidList"/>
    <dgm:cxn modelId="{AA34BBEB-A5F5-4E90-8C5B-AAF801D863DD}" type="presParOf" srcId="{96292FEC-35C9-45F7-8837-0FEC9009AE48}" destId="{3A5FDFAE-9540-42A7-B8AE-BEDE46024987}" srcOrd="3" destOrd="0" presId="urn:microsoft.com/office/officeart/2018/2/layout/IconVerticalSolidList"/>
    <dgm:cxn modelId="{F9631C99-7B29-46B7-AFA9-48897840E911}" type="presParOf" srcId="{41BF4F37-28C3-45B8-8273-CC22BE2C4865}" destId="{FB92BB69-7193-481D-824D-D9A569E5102C}" srcOrd="1" destOrd="0" presId="urn:microsoft.com/office/officeart/2018/2/layout/IconVerticalSolidList"/>
    <dgm:cxn modelId="{76B65768-41E1-4BE6-A75F-2A6158D63B11}" type="presParOf" srcId="{41BF4F37-28C3-45B8-8273-CC22BE2C4865}" destId="{0F03712F-3B48-4BAE-AE92-DE467E49E657}" srcOrd="2" destOrd="0" presId="urn:microsoft.com/office/officeart/2018/2/layout/IconVerticalSolidList"/>
    <dgm:cxn modelId="{15C3535C-A1F2-4FE8-ADF9-9575789CA5B6}" type="presParOf" srcId="{0F03712F-3B48-4BAE-AE92-DE467E49E657}" destId="{DD28C08C-0A55-4879-9609-1A89C8474D8D}" srcOrd="0" destOrd="0" presId="urn:microsoft.com/office/officeart/2018/2/layout/IconVerticalSolidList"/>
    <dgm:cxn modelId="{9F53F08A-072E-4CD5-8421-FEE4FF79D3BC}" type="presParOf" srcId="{0F03712F-3B48-4BAE-AE92-DE467E49E657}" destId="{FB9239F9-D38D-4A1A-AEDA-05FEEA12349A}" srcOrd="1" destOrd="0" presId="urn:microsoft.com/office/officeart/2018/2/layout/IconVerticalSolidList"/>
    <dgm:cxn modelId="{3CD32BDB-3798-48A9-9417-299B8E778DED}" type="presParOf" srcId="{0F03712F-3B48-4BAE-AE92-DE467E49E657}" destId="{CF092074-A598-43FC-B61D-864B67AA3EAB}" srcOrd="2" destOrd="0" presId="urn:microsoft.com/office/officeart/2018/2/layout/IconVerticalSolidList"/>
    <dgm:cxn modelId="{EC1CE33C-844D-4FF7-901D-22A5B02390F9}" type="presParOf" srcId="{0F03712F-3B48-4BAE-AE92-DE467E49E657}" destId="{EA03BA4E-AD42-4323-956A-4B2B968DB3E8}" srcOrd="3" destOrd="0" presId="urn:microsoft.com/office/officeart/2018/2/layout/IconVerticalSolidList"/>
    <dgm:cxn modelId="{9058E18A-D00B-4AFD-B544-E095D5D0E68D}" type="presParOf" srcId="{41BF4F37-28C3-45B8-8273-CC22BE2C4865}" destId="{A33EB530-BA65-49AA-8B2B-723D6B8CBA27}" srcOrd="3" destOrd="0" presId="urn:microsoft.com/office/officeart/2018/2/layout/IconVerticalSolidList"/>
    <dgm:cxn modelId="{75437D0A-BC52-4B80-B48A-9E6D6B450127}" type="presParOf" srcId="{41BF4F37-28C3-45B8-8273-CC22BE2C4865}" destId="{8931FFD6-25BF-4549-B609-E36C36B03F1E}" srcOrd="4" destOrd="0" presId="urn:microsoft.com/office/officeart/2018/2/layout/IconVerticalSolidList"/>
    <dgm:cxn modelId="{ED1C0051-BB1C-4665-861F-DA8556E50CF7}" type="presParOf" srcId="{8931FFD6-25BF-4549-B609-E36C36B03F1E}" destId="{7DB4CF07-F9AC-43D9-836A-F26E90CA17E2}" srcOrd="0" destOrd="0" presId="urn:microsoft.com/office/officeart/2018/2/layout/IconVerticalSolidList"/>
    <dgm:cxn modelId="{243DBAC7-E9E4-41ED-8033-0612D6995938}" type="presParOf" srcId="{8931FFD6-25BF-4549-B609-E36C36B03F1E}" destId="{C8456059-8429-4B4C-9E58-A630457DBF6A}" srcOrd="1" destOrd="0" presId="urn:microsoft.com/office/officeart/2018/2/layout/IconVerticalSolidList"/>
    <dgm:cxn modelId="{398D0586-0B94-4763-9447-0E3C18E04298}" type="presParOf" srcId="{8931FFD6-25BF-4549-B609-E36C36B03F1E}" destId="{31C9EE00-DBE4-449D-9D7E-FD7B25ECEB42}" srcOrd="2" destOrd="0" presId="urn:microsoft.com/office/officeart/2018/2/layout/IconVerticalSolidList"/>
    <dgm:cxn modelId="{C964590F-3BB6-464B-B657-0B9509FF4FC9}" type="presParOf" srcId="{8931FFD6-25BF-4549-B609-E36C36B03F1E}" destId="{99B39204-FCA9-4434-8AF3-B3923C886EFF}" srcOrd="3" destOrd="0" presId="urn:microsoft.com/office/officeart/2018/2/layout/IconVerticalSolidList"/>
    <dgm:cxn modelId="{1C493BC5-9E6A-4ECA-BE91-584E85F3C05E}" type="presParOf" srcId="{41BF4F37-28C3-45B8-8273-CC22BE2C4865}" destId="{8C952430-EDBA-4632-A31B-ABF19860F672}" srcOrd="5" destOrd="0" presId="urn:microsoft.com/office/officeart/2018/2/layout/IconVerticalSolidList"/>
    <dgm:cxn modelId="{92F8F1FC-DF14-4E2E-AC99-B6356E9BB2FD}" type="presParOf" srcId="{41BF4F37-28C3-45B8-8273-CC22BE2C4865}" destId="{3F1B81B7-7903-4F48-A727-1037AE626381}" srcOrd="6" destOrd="0" presId="urn:microsoft.com/office/officeart/2018/2/layout/IconVerticalSolidList"/>
    <dgm:cxn modelId="{96AA7B7A-5833-40EA-8B0D-013DCE0135D8}" type="presParOf" srcId="{3F1B81B7-7903-4F48-A727-1037AE626381}" destId="{8CA0C07E-7E26-4292-A392-0FE31AC16AA2}" srcOrd="0" destOrd="0" presId="urn:microsoft.com/office/officeart/2018/2/layout/IconVerticalSolidList"/>
    <dgm:cxn modelId="{8FC29B8B-F5E3-44DC-867A-599C6F9298D0}" type="presParOf" srcId="{3F1B81B7-7903-4F48-A727-1037AE626381}" destId="{A579F68F-C3E4-444E-A20F-FA8579FEE9EE}" srcOrd="1" destOrd="0" presId="urn:microsoft.com/office/officeart/2018/2/layout/IconVerticalSolidList"/>
    <dgm:cxn modelId="{D689832D-B916-453E-B46D-6AA5A2B52ADF}" type="presParOf" srcId="{3F1B81B7-7903-4F48-A727-1037AE626381}" destId="{9741E956-8F35-4CFD-9AF5-343D70D50035}" srcOrd="2" destOrd="0" presId="urn:microsoft.com/office/officeart/2018/2/layout/IconVerticalSolidList"/>
    <dgm:cxn modelId="{8BBB3A6B-4BC8-4F2B-A84B-FBF8570F0370}" type="presParOf" srcId="{3F1B81B7-7903-4F48-A727-1037AE626381}" destId="{03A1BF41-B51C-4C71-997A-84C257A3E36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158460-54C3-4F1D-9625-03C4FCE3C02B}"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83937D0B-366D-4E97-B18F-62A60CFD6CDE}">
      <dgm:prSet/>
      <dgm:spPr/>
      <dgm:t>
        <a:bodyPr/>
        <a:lstStyle/>
        <a:p>
          <a:r>
            <a:rPr lang="en-US" dirty="0"/>
            <a:t>Law firms</a:t>
          </a:r>
        </a:p>
      </dgm:t>
    </dgm:pt>
    <dgm:pt modelId="{7AA11F48-1E21-4186-A6FE-8E7C201F4AEF}" type="parTrans" cxnId="{6E0197CE-7502-431D-86D5-B137F627E626}">
      <dgm:prSet/>
      <dgm:spPr/>
      <dgm:t>
        <a:bodyPr/>
        <a:lstStyle/>
        <a:p>
          <a:endParaRPr lang="en-US"/>
        </a:p>
      </dgm:t>
    </dgm:pt>
    <dgm:pt modelId="{FD50FACF-323C-44DA-96F3-8C0ABB457665}" type="sibTrans" cxnId="{6E0197CE-7502-431D-86D5-B137F627E626}">
      <dgm:prSet/>
      <dgm:spPr/>
      <dgm:t>
        <a:bodyPr/>
        <a:lstStyle/>
        <a:p>
          <a:endParaRPr lang="en-US"/>
        </a:p>
      </dgm:t>
    </dgm:pt>
    <dgm:pt modelId="{BE935626-F6B0-4D91-A326-08B8C0FE288B}">
      <dgm:prSet/>
      <dgm:spPr/>
      <dgm:t>
        <a:bodyPr/>
        <a:lstStyle/>
        <a:p>
          <a:r>
            <a:rPr lang="en-US"/>
            <a:t>Law schools</a:t>
          </a:r>
        </a:p>
      </dgm:t>
    </dgm:pt>
    <dgm:pt modelId="{D41DD1CD-760C-4297-8DE1-9505C1F7A844}" type="parTrans" cxnId="{C2C8E42B-0CCF-4A7D-B5AC-881D2C4BDB6D}">
      <dgm:prSet/>
      <dgm:spPr/>
      <dgm:t>
        <a:bodyPr/>
        <a:lstStyle/>
        <a:p>
          <a:endParaRPr lang="en-US"/>
        </a:p>
      </dgm:t>
    </dgm:pt>
    <dgm:pt modelId="{26C3906E-20F9-4A3C-A250-26460AB46D77}" type="sibTrans" cxnId="{C2C8E42B-0CCF-4A7D-B5AC-881D2C4BDB6D}">
      <dgm:prSet/>
      <dgm:spPr/>
      <dgm:t>
        <a:bodyPr/>
        <a:lstStyle/>
        <a:p>
          <a:endParaRPr lang="en-US"/>
        </a:p>
      </dgm:t>
    </dgm:pt>
    <dgm:pt modelId="{4A6F6BC4-6C58-474F-95B6-30BCCDF51683}">
      <dgm:prSet/>
      <dgm:spPr/>
      <dgm:t>
        <a:bodyPr/>
        <a:lstStyle/>
        <a:p>
          <a:r>
            <a:rPr lang="en-US"/>
            <a:t>Courts</a:t>
          </a:r>
        </a:p>
      </dgm:t>
    </dgm:pt>
    <dgm:pt modelId="{9D6D356C-804D-45D5-9FA0-DC521ABB1B5B}" type="parTrans" cxnId="{969AC14B-EA88-4805-9D8D-810E91085EB1}">
      <dgm:prSet/>
      <dgm:spPr/>
      <dgm:t>
        <a:bodyPr/>
        <a:lstStyle/>
        <a:p>
          <a:endParaRPr lang="en-US"/>
        </a:p>
      </dgm:t>
    </dgm:pt>
    <dgm:pt modelId="{B693443F-BC45-46EF-A037-5D3F8CE16747}" type="sibTrans" cxnId="{969AC14B-EA88-4805-9D8D-810E91085EB1}">
      <dgm:prSet/>
      <dgm:spPr/>
      <dgm:t>
        <a:bodyPr/>
        <a:lstStyle/>
        <a:p>
          <a:endParaRPr lang="en-US"/>
        </a:p>
      </dgm:t>
    </dgm:pt>
    <dgm:pt modelId="{5BE05880-9C2E-41FE-8060-489D0B9C8365}" type="pres">
      <dgm:prSet presAssocID="{6F158460-54C3-4F1D-9625-03C4FCE3C02B}" presName="root" presStyleCnt="0">
        <dgm:presLayoutVars>
          <dgm:dir/>
          <dgm:resizeHandles val="exact"/>
        </dgm:presLayoutVars>
      </dgm:prSet>
      <dgm:spPr/>
    </dgm:pt>
    <dgm:pt modelId="{00511912-152D-4D2A-9196-915678C82635}" type="pres">
      <dgm:prSet presAssocID="{83937D0B-366D-4E97-B18F-62A60CFD6CDE}" presName="compNode" presStyleCnt="0"/>
      <dgm:spPr/>
    </dgm:pt>
    <dgm:pt modelId="{ED29F9A1-9427-4946-AEB1-6125CA7A2318}" type="pres">
      <dgm:prSet presAssocID="{83937D0B-366D-4E97-B18F-62A60CFD6C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BA8AFEDF-CED0-4346-9FAE-89306EEE2CB4}" type="pres">
      <dgm:prSet presAssocID="{83937D0B-366D-4E97-B18F-62A60CFD6CDE}" presName="spaceRect" presStyleCnt="0"/>
      <dgm:spPr/>
    </dgm:pt>
    <dgm:pt modelId="{DAF13A95-AFEF-496D-B0FA-337F5456ABED}" type="pres">
      <dgm:prSet presAssocID="{83937D0B-366D-4E97-B18F-62A60CFD6CDE}" presName="textRect" presStyleLbl="revTx" presStyleIdx="0" presStyleCnt="3">
        <dgm:presLayoutVars>
          <dgm:chMax val="1"/>
          <dgm:chPref val="1"/>
        </dgm:presLayoutVars>
      </dgm:prSet>
      <dgm:spPr/>
    </dgm:pt>
    <dgm:pt modelId="{61850ADC-C749-4DCA-80BA-0D6DDA5EFB32}" type="pres">
      <dgm:prSet presAssocID="{FD50FACF-323C-44DA-96F3-8C0ABB457665}" presName="sibTrans" presStyleCnt="0"/>
      <dgm:spPr/>
    </dgm:pt>
    <dgm:pt modelId="{C0FDE4E0-FCC1-48E8-A242-09FA14D98E42}" type="pres">
      <dgm:prSet presAssocID="{BE935626-F6B0-4D91-A326-08B8C0FE288B}" presName="compNode" presStyleCnt="0"/>
      <dgm:spPr/>
    </dgm:pt>
    <dgm:pt modelId="{ED364F1F-3079-4E29-A762-C7FAE5B6F7B0}" type="pres">
      <dgm:prSet presAssocID="{BE935626-F6B0-4D91-A326-08B8C0FE288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26975381-35F1-4A27-98A1-447B077884E4}" type="pres">
      <dgm:prSet presAssocID="{BE935626-F6B0-4D91-A326-08B8C0FE288B}" presName="spaceRect" presStyleCnt="0"/>
      <dgm:spPr/>
    </dgm:pt>
    <dgm:pt modelId="{C8DFDC19-2F8D-406E-A9DD-C9BF28D36D76}" type="pres">
      <dgm:prSet presAssocID="{BE935626-F6B0-4D91-A326-08B8C0FE288B}" presName="textRect" presStyleLbl="revTx" presStyleIdx="1" presStyleCnt="3">
        <dgm:presLayoutVars>
          <dgm:chMax val="1"/>
          <dgm:chPref val="1"/>
        </dgm:presLayoutVars>
      </dgm:prSet>
      <dgm:spPr/>
    </dgm:pt>
    <dgm:pt modelId="{3CA1255B-D30E-4D6F-970D-0232D22C89EF}" type="pres">
      <dgm:prSet presAssocID="{26C3906E-20F9-4A3C-A250-26460AB46D77}" presName="sibTrans" presStyleCnt="0"/>
      <dgm:spPr/>
    </dgm:pt>
    <dgm:pt modelId="{2385AD28-A5D0-46CA-AEB5-40F1540FA976}" type="pres">
      <dgm:prSet presAssocID="{4A6F6BC4-6C58-474F-95B6-30BCCDF51683}" presName="compNode" presStyleCnt="0"/>
      <dgm:spPr/>
    </dgm:pt>
    <dgm:pt modelId="{8043C523-69B3-47D0-8C46-221F146691F7}" type="pres">
      <dgm:prSet presAssocID="{4A6F6BC4-6C58-474F-95B6-30BCCDF516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0CEE2491-D99A-4D2C-A3D0-CB7060AFC674}" type="pres">
      <dgm:prSet presAssocID="{4A6F6BC4-6C58-474F-95B6-30BCCDF51683}" presName="spaceRect" presStyleCnt="0"/>
      <dgm:spPr/>
    </dgm:pt>
    <dgm:pt modelId="{12954F35-3312-4149-9706-671E40492918}" type="pres">
      <dgm:prSet presAssocID="{4A6F6BC4-6C58-474F-95B6-30BCCDF51683}" presName="textRect" presStyleLbl="revTx" presStyleIdx="2" presStyleCnt="3">
        <dgm:presLayoutVars>
          <dgm:chMax val="1"/>
          <dgm:chPref val="1"/>
        </dgm:presLayoutVars>
      </dgm:prSet>
      <dgm:spPr/>
    </dgm:pt>
  </dgm:ptLst>
  <dgm:cxnLst>
    <dgm:cxn modelId="{C2C8E42B-0CCF-4A7D-B5AC-881D2C4BDB6D}" srcId="{6F158460-54C3-4F1D-9625-03C4FCE3C02B}" destId="{BE935626-F6B0-4D91-A326-08B8C0FE288B}" srcOrd="1" destOrd="0" parTransId="{D41DD1CD-760C-4297-8DE1-9505C1F7A844}" sibTransId="{26C3906E-20F9-4A3C-A250-26460AB46D77}"/>
    <dgm:cxn modelId="{E13BA75C-1DFA-494F-8FBD-62F765CB529F}" type="presOf" srcId="{BE935626-F6B0-4D91-A326-08B8C0FE288B}" destId="{C8DFDC19-2F8D-406E-A9DD-C9BF28D36D76}" srcOrd="0" destOrd="0" presId="urn:microsoft.com/office/officeart/2018/2/layout/IconLabelList"/>
    <dgm:cxn modelId="{969AC14B-EA88-4805-9D8D-810E91085EB1}" srcId="{6F158460-54C3-4F1D-9625-03C4FCE3C02B}" destId="{4A6F6BC4-6C58-474F-95B6-30BCCDF51683}" srcOrd="2" destOrd="0" parTransId="{9D6D356C-804D-45D5-9FA0-DC521ABB1B5B}" sibTransId="{B693443F-BC45-46EF-A037-5D3F8CE16747}"/>
    <dgm:cxn modelId="{D70C5F55-6049-45A3-BA78-F2F0C6211BE4}" type="presOf" srcId="{6F158460-54C3-4F1D-9625-03C4FCE3C02B}" destId="{5BE05880-9C2E-41FE-8060-489D0B9C8365}" srcOrd="0" destOrd="0" presId="urn:microsoft.com/office/officeart/2018/2/layout/IconLabelList"/>
    <dgm:cxn modelId="{319E7156-74F2-4EAC-A01C-4A8A0550FCA8}" type="presOf" srcId="{83937D0B-366D-4E97-B18F-62A60CFD6CDE}" destId="{DAF13A95-AFEF-496D-B0FA-337F5456ABED}" srcOrd="0" destOrd="0" presId="urn:microsoft.com/office/officeart/2018/2/layout/IconLabelList"/>
    <dgm:cxn modelId="{89F0E086-3A32-44D9-956C-D0EA137FF842}" type="presOf" srcId="{4A6F6BC4-6C58-474F-95B6-30BCCDF51683}" destId="{12954F35-3312-4149-9706-671E40492918}" srcOrd="0" destOrd="0" presId="urn:microsoft.com/office/officeart/2018/2/layout/IconLabelList"/>
    <dgm:cxn modelId="{6E0197CE-7502-431D-86D5-B137F627E626}" srcId="{6F158460-54C3-4F1D-9625-03C4FCE3C02B}" destId="{83937D0B-366D-4E97-B18F-62A60CFD6CDE}" srcOrd="0" destOrd="0" parTransId="{7AA11F48-1E21-4186-A6FE-8E7C201F4AEF}" sibTransId="{FD50FACF-323C-44DA-96F3-8C0ABB457665}"/>
    <dgm:cxn modelId="{CB3A5364-63FD-4E2B-9724-2D9F549E91A4}" type="presParOf" srcId="{5BE05880-9C2E-41FE-8060-489D0B9C8365}" destId="{00511912-152D-4D2A-9196-915678C82635}" srcOrd="0" destOrd="0" presId="urn:microsoft.com/office/officeart/2018/2/layout/IconLabelList"/>
    <dgm:cxn modelId="{DDC2EE31-6992-42B7-B9BF-F7EB008B3F02}" type="presParOf" srcId="{00511912-152D-4D2A-9196-915678C82635}" destId="{ED29F9A1-9427-4946-AEB1-6125CA7A2318}" srcOrd="0" destOrd="0" presId="urn:microsoft.com/office/officeart/2018/2/layout/IconLabelList"/>
    <dgm:cxn modelId="{EA37A8EA-FB2C-47DF-9DDF-CCE56B0B89E6}" type="presParOf" srcId="{00511912-152D-4D2A-9196-915678C82635}" destId="{BA8AFEDF-CED0-4346-9FAE-89306EEE2CB4}" srcOrd="1" destOrd="0" presId="urn:microsoft.com/office/officeart/2018/2/layout/IconLabelList"/>
    <dgm:cxn modelId="{A9DA19E4-620A-495D-BA73-2DC4FF9EA35B}" type="presParOf" srcId="{00511912-152D-4D2A-9196-915678C82635}" destId="{DAF13A95-AFEF-496D-B0FA-337F5456ABED}" srcOrd="2" destOrd="0" presId="urn:microsoft.com/office/officeart/2018/2/layout/IconLabelList"/>
    <dgm:cxn modelId="{12A2FB47-42E4-413C-8CE7-FEC45348FB70}" type="presParOf" srcId="{5BE05880-9C2E-41FE-8060-489D0B9C8365}" destId="{61850ADC-C749-4DCA-80BA-0D6DDA5EFB32}" srcOrd="1" destOrd="0" presId="urn:microsoft.com/office/officeart/2018/2/layout/IconLabelList"/>
    <dgm:cxn modelId="{D3A7780B-33C1-4AEE-8EFA-A660CB336C20}" type="presParOf" srcId="{5BE05880-9C2E-41FE-8060-489D0B9C8365}" destId="{C0FDE4E0-FCC1-48E8-A242-09FA14D98E42}" srcOrd="2" destOrd="0" presId="urn:microsoft.com/office/officeart/2018/2/layout/IconLabelList"/>
    <dgm:cxn modelId="{CD30ED1F-BA99-4F20-817A-15D176BCF1F0}" type="presParOf" srcId="{C0FDE4E0-FCC1-48E8-A242-09FA14D98E42}" destId="{ED364F1F-3079-4E29-A762-C7FAE5B6F7B0}" srcOrd="0" destOrd="0" presId="urn:microsoft.com/office/officeart/2018/2/layout/IconLabelList"/>
    <dgm:cxn modelId="{4C7C2915-0039-4F44-9D6F-453B80493EE1}" type="presParOf" srcId="{C0FDE4E0-FCC1-48E8-A242-09FA14D98E42}" destId="{26975381-35F1-4A27-98A1-447B077884E4}" srcOrd="1" destOrd="0" presId="urn:microsoft.com/office/officeart/2018/2/layout/IconLabelList"/>
    <dgm:cxn modelId="{FB40ABAB-8808-4359-B757-584598C2A3C9}" type="presParOf" srcId="{C0FDE4E0-FCC1-48E8-A242-09FA14D98E42}" destId="{C8DFDC19-2F8D-406E-A9DD-C9BF28D36D76}" srcOrd="2" destOrd="0" presId="urn:microsoft.com/office/officeart/2018/2/layout/IconLabelList"/>
    <dgm:cxn modelId="{A1BEB7AA-4126-49FA-A90C-2F057AB28B2E}" type="presParOf" srcId="{5BE05880-9C2E-41FE-8060-489D0B9C8365}" destId="{3CA1255B-D30E-4D6F-970D-0232D22C89EF}" srcOrd="3" destOrd="0" presId="urn:microsoft.com/office/officeart/2018/2/layout/IconLabelList"/>
    <dgm:cxn modelId="{00AD6BB4-B781-4BA1-B0AF-F6E7AA9E596E}" type="presParOf" srcId="{5BE05880-9C2E-41FE-8060-489D0B9C8365}" destId="{2385AD28-A5D0-46CA-AEB5-40F1540FA976}" srcOrd="4" destOrd="0" presId="urn:microsoft.com/office/officeart/2018/2/layout/IconLabelList"/>
    <dgm:cxn modelId="{6C9D3C81-FAB8-4D19-B9A8-9549EA7F454E}" type="presParOf" srcId="{2385AD28-A5D0-46CA-AEB5-40F1540FA976}" destId="{8043C523-69B3-47D0-8C46-221F146691F7}" srcOrd="0" destOrd="0" presId="urn:microsoft.com/office/officeart/2018/2/layout/IconLabelList"/>
    <dgm:cxn modelId="{8EF8ED09-D6C9-4F9B-AC6D-FCFD3BBE94CD}" type="presParOf" srcId="{2385AD28-A5D0-46CA-AEB5-40F1540FA976}" destId="{0CEE2491-D99A-4D2C-A3D0-CB7060AFC674}" srcOrd="1" destOrd="0" presId="urn:microsoft.com/office/officeart/2018/2/layout/IconLabelList"/>
    <dgm:cxn modelId="{F644D32E-1CB1-4BBF-890F-426B03BB4DEC}" type="presParOf" srcId="{2385AD28-A5D0-46CA-AEB5-40F1540FA976}" destId="{12954F35-3312-4149-9706-671E4049291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48DCBA-1DB0-4544-A62B-5A45BDFFC014}" type="doc">
      <dgm:prSet loTypeId="urn:microsoft.com/office/officeart/2008/layout/HexagonCluster" loCatId="picture" qsTypeId="urn:microsoft.com/office/officeart/2005/8/quickstyle/simple1" qsCatId="simple" csTypeId="urn:microsoft.com/office/officeart/2005/8/colors/colorful3" csCatId="colorful" phldr="1"/>
      <dgm:spPr/>
      <dgm:t>
        <a:bodyPr/>
        <a:lstStyle/>
        <a:p>
          <a:endParaRPr lang="en-US"/>
        </a:p>
      </dgm:t>
    </dgm:pt>
    <dgm:pt modelId="{AE6802E5-C632-4ABF-A9A4-797152478A64}">
      <dgm:prSet/>
      <dgm:spPr/>
      <dgm:t>
        <a:bodyPr/>
        <a:lstStyle/>
        <a:p>
          <a:r>
            <a:rPr lang="en-US" b="1" dirty="0"/>
            <a:t>Summarize</a:t>
          </a:r>
        </a:p>
      </dgm:t>
    </dgm:pt>
    <dgm:pt modelId="{D8A89F55-3630-4111-A43F-D5A5C13EDA23}" type="parTrans" cxnId="{A67AEFF5-ECAE-419E-8162-27D26A62A9B3}">
      <dgm:prSet/>
      <dgm:spPr/>
      <dgm:t>
        <a:bodyPr/>
        <a:lstStyle/>
        <a:p>
          <a:endParaRPr lang="en-US"/>
        </a:p>
      </dgm:t>
    </dgm:pt>
    <dgm:pt modelId="{A34E2700-F756-4291-A67F-4E7974A7520C}" type="sibTrans" cxnId="{A67AEFF5-ECAE-419E-8162-27D26A62A9B3}">
      <dgm:prSet/>
      <dgm:spPr>
        <a:blipFill>
          <a:blip xmlns:r="http://schemas.openxmlformats.org/officeDocument/2006/relationships" r:embed="rId1"/>
          <a:srcRect/>
          <a:stretch>
            <a:fillRect l="-14000" r="-14000"/>
          </a:stretch>
        </a:blipFill>
      </dgm:spPr>
      <dgm:t>
        <a:bodyPr/>
        <a:lstStyle/>
        <a:p>
          <a:endParaRPr lang="en-US"/>
        </a:p>
      </dgm:t>
    </dgm:pt>
    <dgm:pt modelId="{C674981B-B936-495F-AED1-F12D641E8A8A}">
      <dgm:prSet/>
      <dgm:spPr/>
      <dgm:t>
        <a:bodyPr/>
        <a:lstStyle/>
        <a:p>
          <a:r>
            <a:rPr lang="en-US" b="1" dirty="0"/>
            <a:t>Translate</a:t>
          </a:r>
        </a:p>
      </dgm:t>
    </dgm:pt>
    <dgm:pt modelId="{45112EF1-DF73-4A3C-A1DD-2C3545AD0C47}" type="parTrans" cxnId="{6DD8A9BA-D2F9-4E7A-ACD2-7121DF637E40}">
      <dgm:prSet/>
      <dgm:spPr/>
      <dgm:t>
        <a:bodyPr/>
        <a:lstStyle/>
        <a:p>
          <a:endParaRPr lang="en-US"/>
        </a:p>
      </dgm:t>
    </dgm:pt>
    <dgm:pt modelId="{ACBE64A7-6903-4AC3-9FF3-A3BBAC2FCC9C}" type="sibTrans" cxnId="{6DD8A9BA-D2F9-4E7A-ACD2-7121DF637E40}">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BA11C237-08B8-49BA-9A83-A42EAEC9FC9F}">
      <dgm:prSet/>
      <dgm:spPr/>
      <dgm:t>
        <a:bodyPr/>
        <a:lstStyle/>
        <a:p>
          <a:r>
            <a:rPr lang="en-US" b="1" dirty="0"/>
            <a:t>Analyze</a:t>
          </a:r>
        </a:p>
      </dgm:t>
    </dgm:pt>
    <dgm:pt modelId="{CC112D0C-D1F3-4FEE-A464-792978F4E7E1}" type="parTrans" cxnId="{AE142E98-14C2-44FC-9151-D2A89DDC6BCA}">
      <dgm:prSet/>
      <dgm:spPr/>
      <dgm:t>
        <a:bodyPr/>
        <a:lstStyle/>
        <a:p>
          <a:endParaRPr lang="en-US"/>
        </a:p>
      </dgm:t>
    </dgm:pt>
    <dgm:pt modelId="{2E14CA43-0F98-45EE-A12A-D5E6D567855D}" type="sibTrans" cxnId="{AE142E98-14C2-44FC-9151-D2A89DDC6BCA}">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9000" r="-29000"/>
          </a:stretch>
        </a:blipFill>
      </dgm:spPr>
      <dgm:t>
        <a:bodyPr/>
        <a:lstStyle/>
        <a:p>
          <a:endParaRPr lang="en-US"/>
        </a:p>
      </dgm:t>
    </dgm:pt>
    <dgm:pt modelId="{4305005D-4D20-4C2D-AAB9-730F26944646}">
      <dgm:prSet/>
      <dgm:spPr/>
      <dgm:t>
        <a:bodyPr/>
        <a:lstStyle/>
        <a:p>
          <a:r>
            <a:rPr lang="en-US" b="1" dirty="0"/>
            <a:t>Drafting</a:t>
          </a:r>
        </a:p>
      </dgm:t>
    </dgm:pt>
    <dgm:pt modelId="{4C6313FA-61F9-4B5B-A1CF-EA1ACA439A60}" type="parTrans" cxnId="{A8B56929-ED6F-4E14-ACA9-39C53471078D}">
      <dgm:prSet/>
      <dgm:spPr/>
      <dgm:t>
        <a:bodyPr/>
        <a:lstStyle/>
        <a:p>
          <a:endParaRPr lang="en-US"/>
        </a:p>
      </dgm:t>
    </dgm:pt>
    <dgm:pt modelId="{384334BA-01BF-4D5F-BA93-8EECB40974D6}" type="sibTrans" cxnId="{A8B56929-ED6F-4E14-ACA9-39C53471078D}">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90514460-4165-4AF1-9DA5-366211A4DD98}">
      <dgm:prSet/>
      <dgm:spPr/>
      <dgm:t>
        <a:bodyPr/>
        <a:lstStyle/>
        <a:p>
          <a:r>
            <a:rPr lang="en-US" b="1" dirty="0"/>
            <a:t>Custom </a:t>
          </a:r>
          <a:r>
            <a:rPr lang="en-US" b="1" dirty="0" err="1"/>
            <a:t>GPTs</a:t>
          </a:r>
          <a:endParaRPr lang="en-US" b="1" dirty="0"/>
        </a:p>
      </dgm:t>
    </dgm:pt>
    <dgm:pt modelId="{D29CB8C2-715A-47D0-AB43-4B764373C7CD}" type="parTrans" cxnId="{1A688982-538C-47D7-A4D6-A93E97588F72}">
      <dgm:prSet/>
      <dgm:spPr/>
      <dgm:t>
        <a:bodyPr/>
        <a:lstStyle/>
        <a:p>
          <a:endParaRPr lang="en-US"/>
        </a:p>
      </dgm:t>
    </dgm:pt>
    <dgm:pt modelId="{BB45CBB1-1FD8-492B-B1B3-7020FE35A7A9}" type="sibTrans" cxnId="{1A688982-538C-47D7-A4D6-A93E97588F72}">
      <dgm:prSet/>
      <dgm:spPr>
        <a:blipFill>
          <a:blip xmlns:r="http://schemas.openxmlformats.org/officeDocument/2006/relationships" r:embed="rId5"/>
          <a:srcRect/>
          <a:stretch>
            <a:fillRect l="-19000" r="-19000"/>
          </a:stretch>
        </a:blipFill>
      </dgm:spPr>
      <dgm:t>
        <a:bodyPr/>
        <a:lstStyle/>
        <a:p>
          <a:endParaRPr lang="en-US"/>
        </a:p>
      </dgm:t>
    </dgm:pt>
    <dgm:pt modelId="{88B292ED-4679-4B86-A0A2-816466044B75}" type="pres">
      <dgm:prSet presAssocID="{DD48DCBA-1DB0-4544-A62B-5A45BDFFC014}" presName="Name0" presStyleCnt="0">
        <dgm:presLayoutVars>
          <dgm:chMax val="21"/>
          <dgm:chPref val="21"/>
        </dgm:presLayoutVars>
      </dgm:prSet>
      <dgm:spPr/>
    </dgm:pt>
    <dgm:pt modelId="{AC129025-4862-43CA-8E4B-40850C594880}" type="pres">
      <dgm:prSet presAssocID="{AE6802E5-C632-4ABF-A9A4-797152478A64}" presName="text1" presStyleCnt="0"/>
      <dgm:spPr/>
    </dgm:pt>
    <dgm:pt modelId="{962E9327-497F-4AFF-8C12-C115FED35195}" type="pres">
      <dgm:prSet presAssocID="{AE6802E5-C632-4ABF-A9A4-797152478A64}" presName="textRepeatNode" presStyleLbl="alignNode1" presStyleIdx="0" presStyleCnt="5">
        <dgm:presLayoutVars>
          <dgm:chMax val="0"/>
          <dgm:chPref val="0"/>
          <dgm:bulletEnabled val="1"/>
        </dgm:presLayoutVars>
      </dgm:prSet>
      <dgm:spPr/>
    </dgm:pt>
    <dgm:pt modelId="{7C6AF8FF-8D46-4DAC-B93D-2858CB3B006E}" type="pres">
      <dgm:prSet presAssocID="{AE6802E5-C632-4ABF-A9A4-797152478A64}" presName="textaccent1" presStyleCnt="0"/>
      <dgm:spPr/>
    </dgm:pt>
    <dgm:pt modelId="{50445CFF-F555-4470-897E-185DB6DA1DC5}" type="pres">
      <dgm:prSet presAssocID="{AE6802E5-C632-4ABF-A9A4-797152478A64}" presName="accentRepeatNode" presStyleLbl="solidAlignAcc1" presStyleIdx="0" presStyleCnt="10"/>
      <dgm:spPr/>
    </dgm:pt>
    <dgm:pt modelId="{2A29EFDF-299A-46A3-B161-3CDC15B69A11}" type="pres">
      <dgm:prSet presAssocID="{A34E2700-F756-4291-A67F-4E7974A7520C}" presName="image1" presStyleCnt="0"/>
      <dgm:spPr/>
    </dgm:pt>
    <dgm:pt modelId="{223BF008-37C2-4AF4-8E23-8087E5B105EB}" type="pres">
      <dgm:prSet presAssocID="{A34E2700-F756-4291-A67F-4E7974A7520C}" presName="imageRepeatNode" presStyleLbl="alignAcc1" presStyleIdx="0" presStyleCnt="5"/>
      <dgm:spPr/>
    </dgm:pt>
    <dgm:pt modelId="{86CDE0AC-20A3-488C-9B44-49394FC05540}" type="pres">
      <dgm:prSet presAssocID="{A34E2700-F756-4291-A67F-4E7974A7520C}" presName="imageaccent1" presStyleCnt="0"/>
      <dgm:spPr/>
    </dgm:pt>
    <dgm:pt modelId="{6BEE8705-FB6A-47C5-AF74-3FB3CD78E9B3}" type="pres">
      <dgm:prSet presAssocID="{A34E2700-F756-4291-A67F-4E7974A7520C}" presName="accentRepeatNode" presStyleLbl="solidAlignAcc1" presStyleIdx="1" presStyleCnt="10"/>
      <dgm:spPr/>
    </dgm:pt>
    <dgm:pt modelId="{86220558-9808-4D39-99D1-43E0112E4111}" type="pres">
      <dgm:prSet presAssocID="{C674981B-B936-495F-AED1-F12D641E8A8A}" presName="text2" presStyleCnt="0"/>
      <dgm:spPr/>
    </dgm:pt>
    <dgm:pt modelId="{E0A95966-D5B7-469D-9FB3-B6BFAFFDA4C2}" type="pres">
      <dgm:prSet presAssocID="{C674981B-B936-495F-AED1-F12D641E8A8A}" presName="textRepeatNode" presStyleLbl="alignNode1" presStyleIdx="1" presStyleCnt="5">
        <dgm:presLayoutVars>
          <dgm:chMax val="0"/>
          <dgm:chPref val="0"/>
          <dgm:bulletEnabled val="1"/>
        </dgm:presLayoutVars>
      </dgm:prSet>
      <dgm:spPr/>
    </dgm:pt>
    <dgm:pt modelId="{118B8FAD-BE5D-4644-9AAA-195D9E763AF1}" type="pres">
      <dgm:prSet presAssocID="{C674981B-B936-495F-AED1-F12D641E8A8A}" presName="textaccent2" presStyleCnt="0"/>
      <dgm:spPr/>
    </dgm:pt>
    <dgm:pt modelId="{B67396C5-480D-48AE-9A24-76311B2E5AE1}" type="pres">
      <dgm:prSet presAssocID="{C674981B-B936-495F-AED1-F12D641E8A8A}" presName="accentRepeatNode" presStyleLbl="solidAlignAcc1" presStyleIdx="2" presStyleCnt="10"/>
      <dgm:spPr/>
    </dgm:pt>
    <dgm:pt modelId="{9324D961-9D18-40FA-989A-0B067F395D1F}" type="pres">
      <dgm:prSet presAssocID="{ACBE64A7-6903-4AC3-9FF3-A3BBAC2FCC9C}" presName="image2" presStyleCnt="0"/>
      <dgm:spPr/>
    </dgm:pt>
    <dgm:pt modelId="{BA2514B2-BB10-44D5-BC9C-779B534B7547}" type="pres">
      <dgm:prSet presAssocID="{ACBE64A7-6903-4AC3-9FF3-A3BBAC2FCC9C}" presName="imageRepeatNode" presStyleLbl="alignAcc1" presStyleIdx="1" presStyleCnt="5"/>
      <dgm:spPr/>
    </dgm:pt>
    <dgm:pt modelId="{1CE6E341-53FD-43CF-86FA-F04326C2717A}" type="pres">
      <dgm:prSet presAssocID="{ACBE64A7-6903-4AC3-9FF3-A3BBAC2FCC9C}" presName="imageaccent2" presStyleCnt="0"/>
      <dgm:spPr/>
    </dgm:pt>
    <dgm:pt modelId="{3C340A13-CA87-42B2-ADC4-7DB1D810CE54}" type="pres">
      <dgm:prSet presAssocID="{ACBE64A7-6903-4AC3-9FF3-A3BBAC2FCC9C}" presName="accentRepeatNode" presStyleLbl="solidAlignAcc1" presStyleIdx="3" presStyleCnt="10"/>
      <dgm:spPr/>
    </dgm:pt>
    <dgm:pt modelId="{3EDC1F47-09B8-4396-8B95-8CA3CBED8787}" type="pres">
      <dgm:prSet presAssocID="{BA11C237-08B8-49BA-9A83-A42EAEC9FC9F}" presName="text3" presStyleCnt="0"/>
      <dgm:spPr/>
    </dgm:pt>
    <dgm:pt modelId="{4696C468-B828-479C-936F-1F4BCC4BD1B2}" type="pres">
      <dgm:prSet presAssocID="{BA11C237-08B8-49BA-9A83-A42EAEC9FC9F}" presName="textRepeatNode" presStyleLbl="alignNode1" presStyleIdx="2" presStyleCnt="5">
        <dgm:presLayoutVars>
          <dgm:chMax val="0"/>
          <dgm:chPref val="0"/>
          <dgm:bulletEnabled val="1"/>
        </dgm:presLayoutVars>
      </dgm:prSet>
      <dgm:spPr/>
    </dgm:pt>
    <dgm:pt modelId="{C1D06975-B3FC-4136-9B73-0A00B0DE7451}" type="pres">
      <dgm:prSet presAssocID="{BA11C237-08B8-49BA-9A83-A42EAEC9FC9F}" presName="textaccent3" presStyleCnt="0"/>
      <dgm:spPr/>
    </dgm:pt>
    <dgm:pt modelId="{FCA52F87-C232-4835-BD63-0AC558F07D31}" type="pres">
      <dgm:prSet presAssocID="{BA11C237-08B8-49BA-9A83-A42EAEC9FC9F}" presName="accentRepeatNode" presStyleLbl="solidAlignAcc1" presStyleIdx="4" presStyleCnt="10"/>
      <dgm:spPr/>
    </dgm:pt>
    <dgm:pt modelId="{558B6C32-E5FE-4418-A45B-4A725402F50A}" type="pres">
      <dgm:prSet presAssocID="{2E14CA43-0F98-45EE-A12A-D5E6D567855D}" presName="image3" presStyleCnt="0"/>
      <dgm:spPr/>
    </dgm:pt>
    <dgm:pt modelId="{5D3E4536-740B-47D3-9B7F-DD023FE61B82}" type="pres">
      <dgm:prSet presAssocID="{2E14CA43-0F98-45EE-A12A-D5E6D567855D}" presName="imageRepeatNode" presStyleLbl="alignAcc1" presStyleIdx="2" presStyleCnt="5"/>
      <dgm:spPr/>
    </dgm:pt>
    <dgm:pt modelId="{5795DF67-BDA4-43F0-A8D9-9E435F48059A}" type="pres">
      <dgm:prSet presAssocID="{2E14CA43-0F98-45EE-A12A-D5E6D567855D}" presName="imageaccent3" presStyleCnt="0"/>
      <dgm:spPr/>
    </dgm:pt>
    <dgm:pt modelId="{52D38342-8549-49F7-982A-AF2A202C3EAD}" type="pres">
      <dgm:prSet presAssocID="{2E14CA43-0F98-45EE-A12A-D5E6D567855D}" presName="accentRepeatNode" presStyleLbl="solidAlignAcc1" presStyleIdx="5" presStyleCnt="10"/>
      <dgm:spPr/>
    </dgm:pt>
    <dgm:pt modelId="{E2609694-B3B4-46AE-A7A2-D24C2EAB9800}" type="pres">
      <dgm:prSet presAssocID="{4305005D-4D20-4C2D-AAB9-730F26944646}" presName="text4" presStyleCnt="0"/>
      <dgm:spPr/>
    </dgm:pt>
    <dgm:pt modelId="{34AB2315-8CE1-4861-9CFF-4C38290B8699}" type="pres">
      <dgm:prSet presAssocID="{4305005D-4D20-4C2D-AAB9-730F26944646}" presName="textRepeatNode" presStyleLbl="alignNode1" presStyleIdx="3" presStyleCnt="5">
        <dgm:presLayoutVars>
          <dgm:chMax val="0"/>
          <dgm:chPref val="0"/>
          <dgm:bulletEnabled val="1"/>
        </dgm:presLayoutVars>
      </dgm:prSet>
      <dgm:spPr/>
    </dgm:pt>
    <dgm:pt modelId="{9111E52C-3107-4BC7-8928-CB62D3B66A00}" type="pres">
      <dgm:prSet presAssocID="{4305005D-4D20-4C2D-AAB9-730F26944646}" presName="textaccent4" presStyleCnt="0"/>
      <dgm:spPr/>
    </dgm:pt>
    <dgm:pt modelId="{C7FEFC4C-C5E3-4775-BECB-87C033B36EFD}" type="pres">
      <dgm:prSet presAssocID="{4305005D-4D20-4C2D-AAB9-730F26944646}" presName="accentRepeatNode" presStyleLbl="solidAlignAcc1" presStyleIdx="6" presStyleCnt="10"/>
      <dgm:spPr/>
    </dgm:pt>
    <dgm:pt modelId="{DA494DBD-EC68-4407-8225-85A8012ACFD4}" type="pres">
      <dgm:prSet presAssocID="{384334BA-01BF-4D5F-BA93-8EECB40974D6}" presName="image4" presStyleCnt="0"/>
      <dgm:spPr/>
    </dgm:pt>
    <dgm:pt modelId="{DF6BC055-04A7-4FF7-8328-D770DBF1714C}" type="pres">
      <dgm:prSet presAssocID="{384334BA-01BF-4D5F-BA93-8EECB40974D6}" presName="imageRepeatNode" presStyleLbl="alignAcc1" presStyleIdx="3" presStyleCnt="5"/>
      <dgm:spPr/>
    </dgm:pt>
    <dgm:pt modelId="{469CB71E-0530-48BB-A414-958FEA634C52}" type="pres">
      <dgm:prSet presAssocID="{384334BA-01BF-4D5F-BA93-8EECB40974D6}" presName="imageaccent4" presStyleCnt="0"/>
      <dgm:spPr/>
    </dgm:pt>
    <dgm:pt modelId="{F0372B02-342F-4F9A-B8C7-D451E248CD99}" type="pres">
      <dgm:prSet presAssocID="{384334BA-01BF-4D5F-BA93-8EECB40974D6}" presName="accentRepeatNode" presStyleLbl="solidAlignAcc1" presStyleIdx="7" presStyleCnt="10"/>
      <dgm:spPr/>
    </dgm:pt>
    <dgm:pt modelId="{060DBC10-996F-4FF2-A44B-44B430037B3E}" type="pres">
      <dgm:prSet presAssocID="{90514460-4165-4AF1-9DA5-366211A4DD98}" presName="text5" presStyleCnt="0"/>
      <dgm:spPr/>
    </dgm:pt>
    <dgm:pt modelId="{D389BE6C-38CB-410C-9D84-D4CCADBB2A24}" type="pres">
      <dgm:prSet presAssocID="{90514460-4165-4AF1-9DA5-366211A4DD98}" presName="textRepeatNode" presStyleLbl="alignNode1" presStyleIdx="4" presStyleCnt="5">
        <dgm:presLayoutVars>
          <dgm:chMax val="0"/>
          <dgm:chPref val="0"/>
          <dgm:bulletEnabled val="1"/>
        </dgm:presLayoutVars>
      </dgm:prSet>
      <dgm:spPr/>
    </dgm:pt>
    <dgm:pt modelId="{0A28BEA5-3964-4648-B3EE-F03F399C1169}" type="pres">
      <dgm:prSet presAssocID="{90514460-4165-4AF1-9DA5-366211A4DD98}" presName="textaccent5" presStyleCnt="0"/>
      <dgm:spPr/>
    </dgm:pt>
    <dgm:pt modelId="{47BC4A04-4EC1-4912-A88D-9F1068D13E7E}" type="pres">
      <dgm:prSet presAssocID="{90514460-4165-4AF1-9DA5-366211A4DD98}" presName="accentRepeatNode" presStyleLbl="solidAlignAcc1" presStyleIdx="8" presStyleCnt="10"/>
      <dgm:spPr/>
    </dgm:pt>
    <dgm:pt modelId="{197B3221-BA0B-402B-A4FF-2614F3317632}" type="pres">
      <dgm:prSet presAssocID="{BB45CBB1-1FD8-492B-B1B3-7020FE35A7A9}" presName="image5" presStyleCnt="0"/>
      <dgm:spPr/>
    </dgm:pt>
    <dgm:pt modelId="{9CD06164-6E16-4CDC-AC9D-40F47BE58143}" type="pres">
      <dgm:prSet presAssocID="{BB45CBB1-1FD8-492B-B1B3-7020FE35A7A9}" presName="imageRepeatNode" presStyleLbl="alignAcc1" presStyleIdx="4" presStyleCnt="5"/>
      <dgm:spPr/>
    </dgm:pt>
    <dgm:pt modelId="{F33D6CBB-1DD3-49BF-8CC4-405FAECC0FC3}" type="pres">
      <dgm:prSet presAssocID="{BB45CBB1-1FD8-492B-B1B3-7020FE35A7A9}" presName="imageaccent5" presStyleCnt="0"/>
      <dgm:spPr/>
    </dgm:pt>
    <dgm:pt modelId="{3EBAEFF1-AE3F-4DB8-82A6-3E872C9CAC19}" type="pres">
      <dgm:prSet presAssocID="{BB45CBB1-1FD8-492B-B1B3-7020FE35A7A9}" presName="accentRepeatNode" presStyleLbl="solidAlignAcc1" presStyleIdx="9" presStyleCnt="10"/>
      <dgm:spPr/>
    </dgm:pt>
  </dgm:ptLst>
  <dgm:cxnLst>
    <dgm:cxn modelId="{71627B0C-D245-4D8B-9FB2-7DF1A02C08E4}" type="presOf" srcId="{AE6802E5-C632-4ABF-A9A4-797152478A64}" destId="{962E9327-497F-4AFF-8C12-C115FED35195}" srcOrd="0" destOrd="0" presId="urn:microsoft.com/office/officeart/2008/layout/HexagonCluster"/>
    <dgm:cxn modelId="{A8B56929-ED6F-4E14-ACA9-39C53471078D}" srcId="{DD48DCBA-1DB0-4544-A62B-5A45BDFFC014}" destId="{4305005D-4D20-4C2D-AAB9-730F26944646}" srcOrd="3" destOrd="0" parTransId="{4C6313FA-61F9-4B5B-A1CF-EA1ACA439A60}" sibTransId="{384334BA-01BF-4D5F-BA93-8EECB40974D6}"/>
    <dgm:cxn modelId="{70434B2D-4E78-4BB6-A96F-FB9645BB314E}" type="presOf" srcId="{384334BA-01BF-4D5F-BA93-8EECB40974D6}" destId="{DF6BC055-04A7-4FF7-8328-D770DBF1714C}" srcOrd="0" destOrd="0" presId="urn:microsoft.com/office/officeart/2008/layout/HexagonCluster"/>
    <dgm:cxn modelId="{55F02166-6418-422C-8E40-2962B8375514}" type="presOf" srcId="{ACBE64A7-6903-4AC3-9FF3-A3BBAC2FCC9C}" destId="{BA2514B2-BB10-44D5-BC9C-779B534B7547}" srcOrd="0" destOrd="0" presId="urn:microsoft.com/office/officeart/2008/layout/HexagonCluster"/>
    <dgm:cxn modelId="{9ED66648-53D6-450E-918B-4EFEC8CFC2FC}" type="presOf" srcId="{2E14CA43-0F98-45EE-A12A-D5E6D567855D}" destId="{5D3E4536-740B-47D3-9B7F-DD023FE61B82}" srcOrd="0" destOrd="0" presId="urn:microsoft.com/office/officeart/2008/layout/HexagonCluster"/>
    <dgm:cxn modelId="{46FDA37E-660F-4766-922F-2397CEDDD53E}" type="presOf" srcId="{C674981B-B936-495F-AED1-F12D641E8A8A}" destId="{E0A95966-D5B7-469D-9FB3-B6BFAFFDA4C2}" srcOrd="0" destOrd="0" presId="urn:microsoft.com/office/officeart/2008/layout/HexagonCluster"/>
    <dgm:cxn modelId="{DA64F57F-D986-42FB-AAC7-73F2C252B642}" type="presOf" srcId="{90514460-4165-4AF1-9DA5-366211A4DD98}" destId="{D389BE6C-38CB-410C-9D84-D4CCADBB2A24}" srcOrd="0" destOrd="0" presId="urn:microsoft.com/office/officeart/2008/layout/HexagonCluster"/>
    <dgm:cxn modelId="{1A688982-538C-47D7-A4D6-A93E97588F72}" srcId="{DD48DCBA-1DB0-4544-A62B-5A45BDFFC014}" destId="{90514460-4165-4AF1-9DA5-366211A4DD98}" srcOrd="4" destOrd="0" parTransId="{D29CB8C2-715A-47D0-AB43-4B764373C7CD}" sibTransId="{BB45CBB1-1FD8-492B-B1B3-7020FE35A7A9}"/>
    <dgm:cxn modelId="{19B24791-60CC-4CB8-8A0D-2E19AD19E68D}" type="presOf" srcId="{4305005D-4D20-4C2D-AAB9-730F26944646}" destId="{34AB2315-8CE1-4861-9CFF-4C38290B8699}" srcOrd="0" destOrd="0" presId="urn:microsoft.com/office/officeart/2008/layout/HexagonCluster"/>
    <dgm:cxn modelId="{FD5BB693-473C-4833-96DE-17DFDBCC4C01}" type="presOf" srcId="{BB45CBB1-1FD8-492B-B1B3-7020FE35A7A9}" destId="{9CD06164-6E16-4CDC-AC9D-40F47BE58143}" srcOrd="0" destOrd="0" presId="urn:microsoft.com/office/officeart/2008/layout/HexagonCluster"/>
    <dgm:cxn modelId="{AE142E98-14C2-44FC-9151-D2A89DDC6BCA}" srcId="{DD48DCBA-1DB0-4544-A62B-5A45BDFFC014}" destId="{BA11C237-08B8-49BA-9A83-A42EAEC9FC9F}" srcOrd="2" destOrd="0" parTransId="{CC112D0C-D1F3-4FEE-A464-792978F4E7E1}" sibTransId="{2E14CA43-0F98-45EE-A12A-D5E6D567855D}"/>
    <dgm:cxn modelId="{5F251BB7-75D6-475D-8B90-3EAF9C5CF4FD}" type="presOf" srcId="{BA11C237-08B8-49BA-9A83-A42EAEC9FC9F}" destId="{4696C468-B828-479C-936F-1F4BCC4BD1B2}" srcOrd="0" destOrd="0" presId="urn:microsoft.com/office/officeart/2008/layout/HexagonCluster"/>
    <dgm:cxn modelId="{6DD8A9BA-D2F9-4E7A-ACD2-7121DF637E40}" srcId="{DD48DCBA-1DB0-4544-A62B-5A45BDFFC014}" destId="{C674981B-B936-495F-AED1-F12D641E8A8A}" srcOrd="1" destOrd="0" parTransId="{45112EF1-DF73-4A3C-A1DD-2C3545AD0C47}" sibTransId="{ACBE64A7-6903-4AC3-9FF3-A3BBAC2FCC9C}"/>
    <dgm:cxn modelId="{6AE362E7-3296-44C1-8129-22AD30AAA749}" type="presOf" srcId="{DD48DCBA-1DB0-4544-A62B-5A45BDFFC014}" destId="{88B292ED-4679-4B86-A0A2-816466044B75}" srcOrd="0" destOrd="0" presId="urn:microsoft.com/office/officeart/2008/layout/HexagonCluster"/>
    <dgm:cxn modelId="{A67AEFF5-ECAE-419E-8162-27D26A62A9B3}" srcId="{DD48DCBA-1DB0-4544-A62B-5A45BDFFC014}" destId="{AE6802E5-C632-4ABF-A9A4-797152478A64}" srcOrd="0" destOrd="0" parTransId="{D8A89F55-3630-4111-A43F-D5A5C13EDA23}" sibTransId="{A34E2700-F756-4291-A67F-4E7974A7520C}"/>
    <dgm:cxn modelId="{0E43DBF8-BD0E-4936-92B4-8DFB2250DCC3}" type="presOf" srcId="{A34E2700-F756-4291-A67F-4E7974A7520C}" destId="{223BF008-37C2-4AF4-8E23-8087E5B105EB}" srcOrd="0" destOrd="0" presId="urn:microsoft.com/office/officeart/2008/layout/HexagonCluster"/>
    <dgm:cxn modelId="{15DE919B-10BD-47AE-97AC-497604B5348E}" type="presParOf" srcId="{88B292ED-4679-4B86-A0A2-816466044B75}" destId="{AC129025-4862-43CA-8E4B-40850C594880}" srcOrd="0" destOrd="0" presId="urn:microsoft.com/office/officeart/2008/layout/HexagonCluster"/>
    <dgm:cxn modelId="{B7936271-2546-491C-A9EF-14014D7DEFB4}" type="presParOf" srcId="{AC129025-4862-43CA-8E4B-40850C594880}" destId="{962E9327-497F-4AFF-8C12-C115FED35195}" srcOrd="0" destOrd="0" presId="urn:microsoft.com/office/officeart/2008/layout/HexagonCluster"/>
    <dgm:cxn modelId="{F7EDE8B4-1781-4A53-8069-C87336BBCC5F}" type="presParOf" srcId="{88B292ED-4679-4B86-A0A2-816466044B75}" destId="{7C6AF8FF-8D46-4DAC-B93D-2858CB3B006E}" srcOrd="1" destOrd="0" presId="urn:microsoft.com/office/officeart/2008/layout/HexagonCluster"/>
    <dgm:cxn modelId="{B7E1A1CC-8C8F-459A-82AF-FA505276F6F6}" type="presParOf" srcId="{7C6AF8FF-8D46-4DAC-B93D-2858CB3B006E}" destId="{50445CFF-F555-4470-897E-185DB6DA1DC5}" srcOrd="0" destOrd="0" presId="urn:microsoft.com/office/officeart/2008/layout/HexagonCluster"/>
    <dgm:cxn modelId="{21CA720A-0772-48A0-BA2E-7EF9D29180C0}" type="presParOf" srcId="{88B292ED-4679-4B86-A0A2-816466044B75}" destId="{2A29EFDF-299A-46A3-B161-3CDC15B69A11}" srcOrd="2" destOrd="0" presId="urn:microsoft.com/office/officeart/2008/layout/HexagonCluster"/>
    <dgm:cxn modelId="{1B03F7DF-7E0B-4611-8BD5-8177FA6EB27A}" type="presParOf" srcId="{2A29EFDF-299A-46A3-B161-3CDC15B69A11}" destId="{223BF008-37C2-4AF4-8E23-8087E5B105EB}" srcOrd="0" destOrd="0" presId="urn:microsoft.com/office/officeart/2008/layout/HexagonCluster"/>
    <dgm:cxn modelId="{78EE596C-5EBE-48FF-A4F9-D9B1DCF877D5}" type="presParOf" srcId="{88B292ED-4679-4B86-A0A2-816466044B75}" destId="{86CDE0AC-20A3-488C-9B44-49394FC05540}" srcOrd="3" destOrd="0" presId="urn:microsoft.com/office/officeart/2008/layout/HexagonCluster"/>
    <dgm:cxn modelId="{8EB785B3-0E3B-48FD-9ACA-7ADF22A18B33}" type="presParOf" srcId="{86CDE0AC-20A3-488C-9B44-49394FC05540}" destId="{6BEE8705-FB6A-47C5-AF74-3FB3CD78E9B3}" srcOrd="0" destOrd="0" presId="urn:microsoft.com/office/officeart/2008/layout/HexagonCluster"/>
    <dgm:cxn modelId="{A666F582-DFDF-40DE-B68E-63AFFC53FDDC}" type="presParOf" srcId="{88B292ED-4679-4B86-A0A2-816466044B75}" destId="{86220558-9808-4D39-99D1-43E0112E4111}" srcOrd="4" destOrd="0" presId="urn:microsoft.com/office/officeart/2008/layout/HexagonCluster"/>
    <dgm:cxn modelId="{AAF993EB-1BA4-406A-BAD3-CA18E5B87231}" type="presParOf" srcId="{86220558-9808-4D39-99D1-43E0112E4111}" destId="{E0A95966-D5B7-469D-9FB3-B6BFAFFDA4C2}" srcOrd="0" destOrd="0" presId="urn:microsoft.com/office/officeart/2008/layout/HexagonCluster"/>
    <dgm:cxn modelId="{492E9372-D26C-4B52-8D56-32E4B3172881}" type="presParOf" srcId="{88B292ED-4679-4B86-A0A2-816466044B75}" destId="{118B8FAD-BE5D-4644-9AAA-195D9E763AF1}" srcOrd="5" destOrd="0" presId="urn:microsoft.com/office/officeart/2008/layout/HexagonCluster"/>
    <dgm:cxn modelId="{D498CD03-8CEB-432C-B4C8-AF8A0FC98603}" type="presParOf" srcId="{118B8FAD-BE5D-4644-9AAA-195D9E763AF1}" destId="{B67396C5-480D-48AE-9A24-76311B2E5AE1}" srcOrd="0" destOrd="0" presId="urn:microsoft.com/office/officeart/2008/layout/HexagonCluster"/>
    <dgm:cxn modelId="{6E79D69B-4566-4968-9EB2-B19BD8A02C6E}" type="presParOf" srcId="{88B292ED-4679-4B86-A0A2-816466044B75}" destId="{9324D961-9D18-40FA-989A-0B067F395D1F}" srcOrd="6" destOrd="0" presId="urn:microsoft.com/office/officeart/2008/layout/HexagonCluster"/>
    <dgm:cxn modelId="{63DDA15E-5BB5-4BCD-A1B5-C039D52A311B}" type="presParOf" srcId="{9324D961-9D18-40FA-989A-0B067F395D1F}" destId="{BA2514B2-BB10-44D5-BC9C-779B534B7547}" srcOrd="0" destOrd="0" presId="urn:microsoft.com/office/officeart/2008/layout/HexagonCluster"/>
    <dgm:cxn modelId="{FFA4CD1C-E79C-4F09-B8DB-7515361183FA}" type="presParOf" srcId="{88B292ED-4679-4B86-A0A2-816466044B75}" destId="{1CE6E341-53FD-43CF-86FA-F04326C2717A}" srcOrd="7" destOrd="0" presId="urn:microsoft.com/office/officeart/2008/layout/HexagonCluster"/>
    <dgm:cxn modelId="{1885DDD9-AA9F-4F40-8AA5-6B900355E470}" type="presParOf" srcId="{1CE6E341-53FD-43CF-86FA-F04326C2717A}" destId="{3C340A13-CA87-42B2-ADC4-7DB1D810CE54}" srcOrd="0" destOrd="0" presId="urn:microsoft.com/office/officeart/2008/layout/HexagonCluster"/>
    <dgm:cxn modelId="{6E8BE7E8-FFF7-4645-94A5-A07A9C5EB75A}" type="presParOf" srcId="{88B292ED-4679-4B86-A0A2-816466044B75}" destId="{3EDC1F47-09B8-4396-8B95-8CA3CBED8787}" srcOrd="8" destOrd="0" presId="urn:microsoft.com/office/officeart/2008/layout/HexagonCluster"/>
    <dgm:cxn modelId="{37338A98-BB6A-4104-B2D1-9AD5C025A927}" type="presParOf" srcId="{3EDC1F47-09B8-4396-8B95-8CA3CBED8787}" destId="{4696C468-B828-479C-936F-1F4BCC4BD1B2}" srcOrd="0" destOrd="0" presId="urn:microsoft.com/office/officeart/2008/layout/HexagonCluster"/>
    <dgm:cxn modelId="{B3BA02F5-FB54-4B36-82E3-88A0CE2B01F5}" type="presParOf" srcId="{88B292ED-4679-4B86-A0A2-816466044B75}" destId="{C1D06975-B3FC-4136-9B73-0A00B0DE7451}" srcOrd="9" destOrd="0" presId="urn:microsoft.com/office/officeart/2008/layout/HexagonCluster"/>
    <dgm:cxn modelId="{D9640CB3-E1FC-49C2-B32F-54772D6AD5CE}" type="presParOf" srcId="{C1D06975-B3FC-4136-9B73-0A00B0DE7451}" destId="{FCA52F87-C232-4835-BD63-0AC558F07D31}" srcOrd="0" destOrd="0" presId="urn:microsoft.com/office/officeart/2008/layout/HexagonCluster"/>
    <dgm:cxn modelId="{6CB9E1C8-5F4E-4602-A04B-6703387E40BC}" type="presParOf" srcId="{88B292ED-4679-4B86-A0A2-816466044B75}" destId="{558B6C32-E5FE-4418-A45B-4A725402F50A}" srcOrd="10" destOrd="0" presId="urn:microsoft.com/office/officeart/2008/layout/HexagonCluster"/>
    <dgm:cxn modelId="{D70030A9-E723-4D95-8135-5B29DC73128E}" type="presParOf" srcId="{558B6C32-E5FE-4418-A45B-4A725402F50A}" destId="{5D3E4536-740B-47D3-9B7F-DD023FE61B82}" srcOrd="0" destOrd="0" presId="urn:microsoft.com/office/officeart/2008/layout/HexagonCluster"/>
    <dgm:cxn modelId="{4F52E2DC-20CE-4FFB-A397-649026D2199B}" type="presParOf" srcId="{88B292ED-4679-4B86-A0A2-816466044B75}" destId="{5795DF67-BDA4-43F0-A8D9-9E435F48059A}" srcOrd="11" destOrd="0" presId="urn:microsoft.com/office/officeart/2008/layout/HexagonCluster"/>
    <dgm:cxn modelId="{69C0E24D-0A5F-439F-B19B-CD1288765978}" type="presParOf" srcId="{5795DF67-BDA4-43F0-A8D9-9E435F48059A}" destId="{52D38342-8549-49F7-982A-AF2A202C3EAD}" srcOrd="0" destOrd="0" presId="urn:microsoft.com/office/officeart/2008/layout/HexagonCluster"/>
    <dgm:cxn modelId="{2DB361A1-C5FC-4E39-8768-B1CF8D28694E}" type="presParOf" srcId="{88B292ED-4679-4B86-A0A2-816466044B75}" destId="{E2609694-B3B4-46AE-A7A2-D24C2EAB9800}" srcOrd="12" destOrd="0" presId="urn:microsoft.com/office/officeart/2008/layout/HexagonCluster"/>
    <dgm:cxn modelId="{48AD0EAF-4312-448E-9936-5DFD0A649E3A}" type="presParOf" srcId="{E2609694-B3B4-46AE-A7A2-D24C2EAB9800}" destId="{34AB2315-8CE1-4861-9CFF-4C38290B8699}" srcOrd="0" destOrd="0" presId="urn:microsoft.com/office/officeart/2008/layout/HexagonCluster"/>
    <dgm:cxn modelId="{F09B2A52-4A88-43EC-A9C4-F21BFFC0152E}" type="presParOf" srcId="{88B292ED-4679-4B86-A0A2-816466044B75}" destId="{9111E52C-3107-4BC7-8928-CB62D3B66A00}" srcOrd="13" destOrd="0" presId="urn:microsoft.com/office/officeart/2008/layout/HexagonCluster"/>
    <dgm:cxn modelId="{1A618E10-73CA-4CEE-AD20-AAA55CC2C684}" type="presParOf" srcId="{9111E52C-3107-4BC7-8928-CB62D3B66A00}" destId="{C7FEFC4C-C5E3-4775-BECB-87C033B36EFD}" srcOrd="0" destOrd="0" presId="urn:microsoft.com/office/officeart/2008/layout/HexagonCluster"/>
    <dgm:cxn modelId="{52D6EA9A-2F49-467F-AC7F-D5DCFD267143}" type="presParOf" srcId="{88B292ED-4679-4B86-A0A2-816466044B75}" destId="{DA494DBD-EC68-4407-8225-85A8012ACFD4}" srcOrd="14" destOrd="0" presId="urn:microsoft.com/office/officeart/2008/layout/HexagonCluster"/>
    <dgm:cxn modelId="{52D57646-4047-45D5-9957-EB12A1991819}" type="presParOf" srcId="{DA494DBD-EC68-4407-8225-85A8012ACFD4}" destId="{DF6BC055-04A7-4FF7-8328-D770DBF1714C}" srcOrd="0" destOrd="0" presId="urn:microsoft.com/office/officeart/2008/layout/HexagonCluster"/>
    <dgm:cxn modelId="{FF90AB9D-FA00-48DE-9677-79CE087B2361}" type="presParOf" srcId="{88B292ED-4679-4B86-A0A2-816466044B75}" destId="{469CB71E-0530-48BB-A414-958FEA634C52}" srcOrd="15" destOrd="0" presId="urn:microsoft.com/office/officeart/2008/layout/HexagonCluster"/>
    <dgm:cxn modelId="{C6171285-6CBA-45F5-B81C-15BEE9ECF97D}" type="presParOf" srcId="{469CB71E-0530-48BB-A414-958FEA634C52}" destId="{F0372B02-342F-4F9A-B8C7-D451E248CD99}" srcOrd="0" destOrd="0" presId="urn:microsoft.com/office/officeart/2008/layout/HexagonCluster"/>
    <dgm:cxn modelId="{EE2E1381-549A-457E-A827-44AEF32E1B79}" type="presParOf" srcId="{88B292ED-4679-4B86-A0A2-816466044B75}" destId="{060DBC10-996F-4FF2-A44B-44B430037B3E}" srcOrd="16" destOrd="0" presId="urn:microsoft.com/office/officeart/2008/layout/HexagonCluster"/>
    <dgm:cxn modelId="{3C0E4C5A-0BFC-4137-BC6B-AF8086AF67EE}" type="presParOf" srcId="{060DBC10-996F-4FF2-A44B-44B430037B3E}" destId="{D389BE6C-38CB-410C-9D84-D4CCADBB2A24}" srcOrd="0" destOrd="0" presId="urn:microsoft.com/office/officeart/2008/layout/HexagonCluster"/>
    <dgm:cxn modelId="{B6FC48F2-3AE0-4DED-AF9F-DAFD6682E7B2}" type="presParOf" srcId="{88B292ED-4679-4B86-A0A2-816466044B75}" destId="{0A28BEA5-3964-4648-B3EE-F03F399C1169}" srcOrd="17" destOrd="0" presId="urn:microsoft.com/office/officeart/2008/layout/HexagonCluster"/>
    <dgm:cxn modelId="{EABE3977-C222-4EF6-8BB4-6D5F5B6DF40C}" type="presParOf" srcId="{0A28BEA5-3964-4648-B3EE-F03F399C1169}" destId="{47BC4A04-4EC1-4912-A88D-9F1068D13E7E}" srcOrd="0" destOrd="0" presId="urn:microsoft.com/office/officeart/2008/layout/HexagonCluster"/>
    <dgm:cxn modelId="{DE8F064F-DCE2-4F23-85D5-0499F9FFBF79}" type="presParOf" srcId="{88B292ED-4679-4B86-A0A2-816466044B75}" destId="{197B3221-BA0B-402B-A4FF-2614F3317632}" srcOrd="18" destOrd="0" presId="urn:microsoft.com/office/officeart/2008/layout/HexagonCluster"/>
    <dgm:cxn modelId="{5D1E9776-131A-4C70-8E33-1C1C84F8BE11}" type="presParOf" srcId="{197B3221-BA0B-402B-A4FF-2614F3317632}" destId="{9CD06164-6E16-4CDC-AC9D-40F47BE58143}" srcOrd="0" destOrd="0" presId="urn:microsoft.com/office/officeart/2008/layout/HexagonCluster"/>
    <dgm:cxn modelId="{4BE237F5-2F77-478F-A83B-87FFF96BBB8D}" type="presParOf" srcId="{88B292ED-4679-4B86-A0A2-816466044B75}" destId="{F33D6CBB-1DD3-49BF-8CC4-405FAECC0FC3}" srcOrd="19" destOrd="0" presId="urn:microsoft.com/office/officeart/2008/layout/HexagonCluster"/>
    <dgm:cxn modelId="{1A6AFCF1-F6F8-4FD4-9841-D27314C00A5E}" type="presParOf" srcId="{F33D6CBB-1DD3-49BF-8CC4-405FAECC0FC3}" destId="{3EBAEFF1-AE3F-4DB8-82A6-3E872C9CAC19}"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2DCA25-F334-4047-BB5A-3F554642E3D0}"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9FDD851D-47C9-4912-A58C-D5C422462A33}">
      <dgm:prSet/>
      <dgm:spPr/>
      <dgm:t>
        <a:bodyPr/>
        <a:lstStyle/>
        <a:p>
          <a:r>
            <a:rPr lang="en-US" dirty="0"/>
            <a:t>Procurement</a:t>
          </a:r>
        </a:p>
      </dgm:t>
    </dgm:pt>
    <dgm:pt modelId="{EF23EF7D-69A2-4AD4-A40F-747E783C49B3}" type="parTrans" cxnId="{2E4B9DCF-DB05-458D-9A8A-9BEFECCA5995}">
      <dgm:prSet/>
      <dgm:spPr/>
      <dgm:t>
        <a:bodyPr/>
        <a:lstStyle/>
        <a:p>
          <a:endParaRPr lang="en-US"/>
        </a:p>
      </dgm:t>
    </dgm:pt>
    <dgm:pt modelId="{A263B4BE-D95A-4C0C-9466-0E69FA388CBB}" type="sibTrans" cxnId="{2E4B9DCF-DB05-458D-9A8A-9BEFECCA5995}">
      <dgm:prSet/>
      <dgm:spPr/>
      <dgm:t>
        <a:bodyPr/>
        <a:lstStyle/>
        <a:p>
          <a:endParaRPr lang="en-US"/>
        </a:p>
      </dgm:t>
    </dgm:pt>
    <dgm:pt modelId="{D0EA7251-F5CB-4B78-B2DA-70C7293FBC2A}">
      <dgm:prSet/>
      <dgm:spPr/>
      <dgm:t>
        <a:bodyPr/>
        <a:lstStyle/>
        <a:p>
          <a:r>
            <a:rPr lang="en-US"/>
            <a:t>Staffing</a:t>
          </a:r>
        </a:p>
      </dgm:t>
    </dgm:pt>
    <dgm:pt modelId="{ACC79344-F7BA-4249-960C-057AF7E6E604}" type="parTrans" cxnId="{1DEB2669-A2E2-4A3F-9DE3-A06F7BBC4EE2}">
      <dgm:prSet/>
      <dgm:spPr/>
      <dgm:t>
        <a:bodyPr/>
        <a:lstStyle/>
        <a:p>
          <a:endParaRPr lang="en-US"/>
        </a:p>
      </dgm:t>
    </dgm:pt>
    <dgm:pt modelId="{409E34D4-F5AE-4911-B388-5AAB32BC2BB5}" type="sibTrans" cxnId="{1DEB2669-A2E2-4A3F-9DE3-A06F7BBC4EE2}">
      <dgm:prSet/>
      <dgm:spPr/>
      <dgm:t>
        <a:bodyPr/>
        <a:lstStyle/>
        <a:p>
          <a:endParaRPr lang="en-US"/>
        </a:p>
      </dgm:t>
    </dgm:pt>
    <dgm:pt modelId="{606D6B05-1DA2-4D77-B6EF-9B6872362EF1}">
      <dgm:prSet/>
      <dgm:spPr/>
      <dgm:t>
        <a:bodyPr/>
        <a:lstStyle/>
        <a:p>
          <a:r>
            <a:rPr lang="en-US"/>
            <a:t>ROI</a:t>
          </a:r>
        </a:p>
      </dgm:t>
    </dgm:pt>
    <dgm:pt modelId="{62166EDD-2B8B-4A80-8586-37355ABDF992}" type="parTrans" cxnId="{FC96455E-859A-498B-BA78-000D8D973EB6}">
      <dgm:prSet/>
      <dgm:spPr/>
      <dgm:t>
        <a:bodyPr/>
        <a:lstStyle/>
        <a:p>
          <a:endParaRPr lang="en-US"/>
        </a:p>
      </dgm:t>
    </dgm:pt>
    <dgm:pt modelId="{FF5D048D-E12D-4B9B-9E36-DA82B5781674}" type="sibTrans" cxnId="{FC96455E-859A-498B-BA78-000D8D973EB6}">
      <dgm:prSet/>
      <dgm:spPr/>
      <dgm:t>
        <a:bodyPr/>
        <a:lstStyle/>
        <a:p>
          <a:endParaRPr lang="en-US"/>
        </a:p>
      </dgm:t>
    </dgm:pt>
    <dgm:pt modelId="{EE49D840-A7D3-4FCB-8865-526A46A6F625}">
      <dgm:prSet/>
      <dgm:spPr/>
      <dgm:t>
        <a:bodyPr/>
        <a:lstStyle/>
        <a:p>
          <a:r>
            <a:rPr lang="en-US"/>
            <a:t>Awareness</a:t>
          </a:r>
        </a:p>
      </dgm:t>
    </dgm:pt>
    <dgm:pt modelId="{59B84D33-352A-4406-8A61-CDC24B865063}" type="parTrans" cxnId="{47B2AA4E-617F-4241-9F21-2FCB5DBECE77}">
      <dgm:prSet/>
      <dgm:spPr/>
      <dgm:t>
        <a:bodyPr/>
        <a:lstStyle/>
        <a:p>
          <a:endParaRPr lang="en-US"/>
        </a:p>
      </dgm:t>
    </dgm:pt>
    <dgm:pt modelId="{CC568643-183A-41F8-A3E4-0662B8F3287D}" type="sibTrans" cxnId="{47B2AA4E-617F-4241-9F21-2FCB5DBECE77}">
      <dgm:prSet/>
      <dgm:spPr/>
      <dgm:t>
        <a:bodyPr/>
        <a:lstStyle/>
        <a:p>
          <a:endParaRPr lang="en-US"/>
        </a:p>
      </dgm:t>
    </dgm:pt>
    <dgm:pt modelId="{08F98140-7D87-4A76-8D93-3DF6D912A3A2}" type="pres">
      <dgm:prSet presAssocID="{962DCA25-F334-4047-BB5A-3F554642E3D0}" presName="root" presStyleCnt="0">
        <dgm:presLayoutVars>
          <dgm:dir/>
          <dgm:resizeHandles val="exact"/>
        </dgm:presLayoutVars>
      </dgm:prSet>
      <dgm:spPr/>
    </dgm:pt>
    <dgm:pt modelId="{C2C5B939-0AE7-4CBA-BC62-69698E6BF4A2}" type="pres">
      <dgm:prSet presAssocID="{9FDD851D-47C9-4912-A58C-D5C422462A33}" presName="compNode" presStyleCnt="0"/>
      <dgm:spPr/>
    </dgm:pt>
    <dgm:pt modelId="{AF085A92-5C43-4E4E-8C4C-70E54524CEC4}" type="pres">
      <dgm:prSet presAssocID="{9FDD851D-47C9-4912-A58C-D5C422462A33}"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9A31F0A7-AC61-434A-9B31-0D0BED034736}" type="pres">
      <dgm:prSet presAssocID="{9FDD851D-47C9-4912-A58C-D5C422462A33}" presName="spaceRect" presStyleCnt="0"/>
      <dgm:spPr/>
    </dgm:pt>
    <dgm:pt modelId="{7B0E982C-A615-496B-98D1-AADB0D8E3EBD}" type="pres">
      <dgm:prSet presAssocID="{9FDD851D-47C9-4912-A58C-D5C422462A33}" presName="textRect" presStyleLbl="revTx" presStyleIdx="0" presStyleCnt="4">
        <dgm:presLayoutVars>
          <dgm:chMax val="1"/>
          <dgm:chPref val="1"/>
        </dgm:presLayoutVars>
      </dgm:prSet>
      <dgm:spPr/>
    </dgm:pt>
    <dgm:pt modelId="{B56E31A6-D36A-462D-9725-E5A1A4817AA0}" type="pres">
      <dgm:prSet presAssocID="{A263B4BE-D95A-4C0C-9466-0E69FA388CBB}" presName="sibTrans" presStyleCnt="0"/>
      <dgm:spPr/>
    </dgm:pt>
    <dgm:pt modelId="{33326D11-3464-4F16-9C62-42DF2D375A23}" type="pres">
      <dgm:prSet presAssocID="{D0EA7251-F5CB-4B78-B2DA-70C7293FBC2A}" presName="compNode" presStyleCnt="0"/>
      <dgm:spPr/>
    </dgm:pt>
    <dgm:pt modelId="{DC2C272B-DD98-4FE2-B9BB-ECDA15D56C22}" type="pres">
      <dgm:prSet presAssocID="{D0EA7251-F5CB-4B78-B2DA-70C7293FBC2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50742B50-60EF-4141-A624-A66EE4359801}" type="pres">
      <dgm:prSet presAssocID="{D0EA7251-F5CB-4B78-B2DA-70C7293FBC2A}" presName="spaceRect" presStyleCnt="0"/>
      <dgm:spPr/>
    </dgm:pt>
    <dgm:pt modelId="{C229BACC-29D9-418E-995A-6B8098F8221C}" type="pres">
      <dgm:prSet presAssocID="{D0EA7251-F5CB-4B78-B2DA-70C7293FBC2A}" presName="textRect" presStyleLbl="revTx" presStyleIdx="1" presStyleCnt="4">
        <dgm:presLayoutVars>
          <dgm:chMax val="1"/>
          <dgm:chPref val="1"/>
        </dgm:presLayoutVars>
      </dgm:prSet>
      <dgm:spPr/>
    </dgm:pt>
    <dgm:pt modelId="{3D0C6CAB-3846-4E80-8581-CB55BDFEFDA4}" type="pres">
      <dgm:prSet presAssocID="{409E34D4-F5AE-4911-B388-5AAB32BC2BB5}" presName="sibTrans" presStyleCnt="0"/>
      <dgm:spPr/>
    </dgm:pt>
    <dgm:pt modelId="{56A2D8C6-5795-4AAF-AD40-EC18CC9E78DC}" type="pres">
      <dgm:prSet presAssocID="{606D6B05-1DA2-4D77-B6EF-9B6872362EF1}" presName="compNode" presStyleCnt="0"/>
      <dgm:spPr/>
    </dgm:pt>
    <dgm:pt modelId="{40A2B53E-D829-406F-B45D-761F534BDAD4}" type="pres">
      <dgm:prSet presAssocID="{606D6B05-1DA2-4D77-B6EF-9B6872362EF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8A1D18F5-D37D-465F-8EED-C783DEC99626}" type="pres">
      <dgm:prSet presAssocID="{606D6B05-1DA2-4D77-B6EF-9B6872362EF1}" presName="spaceRect" presStyleCnt="0"/>
      <dgm:spPr/>
    </dgm:pt>
    <dgm:pt modelId="{D85B3FD5-5A98-463F-B043-BB245480E19F}" type="pres">
      <dgm:prSet presAssocID="{606D6B05-1DA2-4D77-B6EF-9B6872362EF1}" presName="textRect" presStyleLbl="revTx" presStyleIdx="2" presStyleCnt="4">
        <dgm:presLayoutVars>
          <dgm:chMax val="1"/>
          <dgm:chPref val="1"/>
        </dgm:presLayoutVars>
      </dgm:prSet>
      <dgm:spPr/>
    </dgm:pt>
    <dgm:pt modelId="{9B329B88-52B4-4B4C-9D30-38DEE35E4A7D}" type="pres">
      <dgm:prSet presAssocID="{FF5D048D-E12D-4B9B-9E36-DA82B5781674}" presName="sibTrans" presStyleCnt="0"/>
      <dgm:spPr/>
    </dgm:pt>
    <dgm:pt modelId="{966E3798-6D14-4D19-9197-A471875393BA}" type="pres">
      <dgm:prSet presAssocID="{EE49D840-A7D3-4FCB-8865-526A46A6F625}" presName="compNode" presStyleCnt="0"/>
      <dgm:spPr/>
    </dgm:pt>
    <dgm:pt modelId="{F667BDD3-6E04-4551-A760-E63060C09A39}" type="pres">
      <dgm:prSet presAssocID="{EE49D840-A7D3-4FCB-8865-526A46A6F62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F08D7B70-5151-435C-AABD-2F16317C9C1D}" type="pres">
      <dgm:prSet presAssocID="{EE49D840-A7D3-4FCB-8865-526A46A6F625}" presName="spaceRect" presStyleCnt="0"/>
      <dgm:spPr/>
    </dgm:pt>
    <dgm:pt modelId="{7BEA6B9E-2440-40D9-924E-0D152C0F44ED}" type="pres">
      <dgm:prSet presAssocID="{EE49D840-A7D3-4FCB-8865-526A46A6F625}" presName="textRect" presStyleLbl="revTx" presStyleIdx="3" presStyleCnt="4">
        <dgm:presLayoutVars>
          <dgm:chMax val="1"/>
          <dgm:chPref val="1"/>
        </dgm:presLayoutVars>
      </dgm:prSet>
      <dgm:spPr/>
    </dgm:pt>
  </dgm:ptLst>
  <dgm:cxnLst>
    <dgm:cxn modelId="{FC96455E-859A-498B-BA78-000D8D973EB6}" srcId="{962DCA25-F334-4047-BB5A-3F554642E3D0}" destId="{606D6B05-1DA2-4D77-B6EF-9B6872362EF1}" srcOrd="2" destOrd="0" parTransId="{62166EDD-2B8B-4A80-8586-37355ABDF992}" sibTransId="{FF5D048D-E12D-4B9B-9E36-DA82B5781674}"/>
    <dgm:cxn modelId="{1DEB2669-A2E2-4A3F-9DE3-A06F7BBC4EE2}" srcId="{962DCA25-F334-4047-BB5A-3F554642E3D0}" destId="{D0EA7251-F5CB-4B78-B2DA-70C7293FBC2A}" srcOrd="1" destOrd="0" parTransId="{ACC79344-F7BA-4249-960C-057AF7E6E604}" sibTransId="{409E34D4-F5AE-4911-B388-5AAB32BC2BB5}"/>
    <dgm:cxn modelId="{A2DBB36B-7D74-4BA0-BE0C-70A5AEFDC5CA}" type="presOf" srcId="{EE49D840-A7D3-4FCB-8865-526A46A6F625}" destId="{7BEA6B9E-2440-40D9-924E-0D152C0F44ED}" srcOrd="0" destOrd="0" presId="urn:microsoft.com/office/officeart/2018/2/layout/IconLabelList"/>
    <dgm:cxn modelId="{E6FC474C-4EBE-4D01-9886-A50FAB3B7554}" type="presOf" srcId="{606D6B05-1DA2-4D77-B6EF-9B6872362EF1}" destId="{D85B3FD5-5A98-463F-B043-BB245480E19F}" srcOrd="0" destOrd="0" presId="urn:microsoft.com/office/officeart/2018/2/layout/IconLabelList"/>
    <dgm:cxn modelId="{47B2AA4E-617F-4241-9F21-2FCB5DBECE77}" srcId="{962DCA25-F334-4047-BB5A-3F554642E3D0}" destId="{EE49D840-A7D3-4FCB-8865-526A46A6F625}" srcOrd="3" destOrd="0" parTransId="{59B84D33-352A-4406-8A61-CDC24B865063}" sibTransId="{CC568643-183A-41F8-A3E4-0662B8F3287D}"/>
    <dgm:cxn modelId="{E730D590-08E0-410A-B487-EFB13FBE6A02}" type="presOf" srcId="{962DCA25-F334-4047-BB5A-3F554642E3D0}" destId="{08F98140-7D87-4A76-8D93-3DF6D912A3A2}" srcOrd="0" destOrd="0" presId="urn:microsoft.com/office/officeart/2018/2/layout/IconLabelList"/>
    <dgm:cxn modelId="{22624DBB-37F3-467F-B374-74CE646E31CE}" type="presOf" srcId="{D0EA7251-F5CB-4B78-B2DA-70C7293FBC2A}" destId="{C229BACC-29D9-418E-995A-6B8098F8221C}" srcOrd="0" destOrd="0" presId="urn:microsoft.com/office/officeart/2018/2/layout/IconLabelList"/>
    <dgm:cxn modelId="{2E4B9DCF-DB05-458D-9A8A-9BEFECCA5995}" srcId="{962DCA25-F334-4047-BB5A-3F554642E3D0}" destId="{9FDD851D-47C9-4912-A58C-D5C422462A33}" srcOrd="0" destOrd="0" parTransId="{EF23EF7D-69A2-4AD4-A40F-747E783C49B3}" sibTransId="{A263B4BE-D95A-4C0C-9466-0E69FA388CBB}"/>
    <dgm:cxn modelId="{85C7FEE1-C6D1-4B95-BA03-EA49D4AE0EC5}" type="presOf" srcId="{9FDD851D-47C9-4912-A58C-D5C422462A33}" destId="{7B0E982C-A615-496B-98D1-AADB0D8E3EBD}" srcOrd="0" destOrd="0" presId="urn:microsoft.com/office/officeart/2018/2/layout/IconLabelList"/>
    <dgm:cxn modelId="{80E8F06E-3D7F-434F-B7B0-FB9EDAF7BD54}" type="presParOf" srcId="{08F98140-7D87-4A76-8D93-3DF6D912A3A2}" destId="{C2C5B939-0AE7-4CBA-BC62-69698E6BF4A2}" srcOrd="0" destOrd="0" presId="urn:microsoft.com/office/officeart/2018/2/layout/IconLabelList"/>
    <dgm:cxn modelId="{9F968F8B-F3BE-4330-B2E9-DBAA02E7C1BD}" type="presParOf" srcId="{C2C5B939-0AE7-4CBA-BC62-69698E6BF4A2}" destId="{AF085A92-5C43-4E4E-8C4C-70E54524CEC4}" srcOrd="0" destOrd="0" presId="urn:microsoft.com/office/officeart/2018/2/layout/IconLabelList"/>
    <dgm:cxn modelId="{505342E5-70E8-4D55-83AB-B5AFF7FE6F60}" type="presParOf" srcId="{C2C5B939-0AE7-4CBA-BC62-69698E6BF4A2}" destId="{9A31F0A7-AC61-434A-9B31-0D0BED034736}" srcOrd="1" destOrd="0" presId="urn:microsoft.com/office/officeart/2018/2/layout/IconLabelList"/>
    <dgm:cxn modelId="{A95E868F-D5EB-4117-AA15-6D3C0726CB58}" type="presParOf" srcId="{C2C5B939-0AE7-4CBA-BC62-69698E6BF4A2}" destId="{7B0E982C-A615-496B-98D1-AADB0D8E3EBD}" srcOrd="2" destOrd="0" presId="urn:microsoft.com/office/officeart/2018/2/layout/IconLabelList"/>
    <dgm:cxn modelId="{4CCB96E6-D00E-45FD-9B47-8F4CA2F49F7C}" type="presParOf" srcId="{08F98140-7D87-4A76-8D93-3DF6D912A3A2}" destId="{B56E31A6-D36A-462D-9725-E5A1A4817AA0}" srcOrd="1" destOrd="0" presId="urn:microsoft.com/office/officeart/2018/2/layout/IconLabelList"/>
    <dgm:cxn modelId="{B4FC98DB-B81F-4B94-AC5B-1D149E71165F}" type="presParOf" srcId="{08F98140-7D87-4A76-8D93-3DF6D912A3A2}" destId="{33326D11-3464-4F16-9C62-42DF2D375A23}" srcOrd="2" destOrd="0" presId="urn:microsoft.com/office/officeart/2018/2/layout/IconLabelList"/>
    <dgm:cxn modelId="{2BE39151-DADC-483C-8DF4-30E3C94C1954}" type="presParOf" srcId="{33326D11-3464-4F16-9C62-42DF2D375A23}" destId="{DC2C272B-DD98-4FE2-B9BB-ECDA15D56C22}" srcOrd="0" destOrd="0" presId="urn:microsoft.com/office/officeart/2018/2/layout/IconLabelList"/>
    <dgm:cxn modelId="{101282E9-FDB4-4621-B35C-220A452A749B}" type="presParOf" srcId="{33326D11-3464-4F16-9C62-42DF2D375A23}" destId="{50742B50-60EF-4141-A624-A66EE4359801}" srcOrd="1" destOrd="0" presId="urn:microsoft.com/office/officeart/2018/2/layout/IconLabelList"/>
    <dgm:cxn modelId="{F9D79E20-DEE7-4AF7-A647-043A350A2EFB}" type="presParOf" srcId="{33326D11-3464-4F16-9C62-42DF2D375A23}" destId="{C229BACC-29D9-418E-995A-6B8098F8221C}" srcOrd="2" destOrd="0" presId="urn:microsoft.com/office/officeart/2018/2/layout/IconLabelList"/>
    <dgm:cxn modelId="{37882A8A-81E8-4429-8C2E-1B02FEF5B133}" type="presParOf" srcId="{08F98140-7D87-4A76-8D93-3DF6D912A3A2}" destId="{3D0C6CAB-3846-4E80-8581-CB55BDFEFDA4}" srcOrd="3" destOrd="0" presId="urn:microsoft.com/office/officeart/2018/2/layout/IconLabelList"/>
    <dgm:cxn modelId="{EAEFC0CC-4902-45E1-B509-8392E86A398D}" type="presParOf" srcId="{08F98140-7D87-4A76-8D93-3DF6D912A3A2}" destId="{56A2D8C6-5795-4AAF-AD40-EC18CC9E78DC}" srcOrd="4" destOrd="0" presId="urn:microsoft.com/office/officeart/2018/2/layout/IconLabelList"/>
    <dgm:cxn modelId="{3A456438-F9A5-4D53-808E-D32EA5D7422E}" type="presParOf" srcId="{56A2D8C6-5795-4AAF-AD40-EC18CC9E78DC}" destId="{40A2B53E-D829-406F-B45D-761F534BDAD4}" srcOrd="0" destOrd="0" presId="urn:microsoft.com/office/officeart/2018/2/layout/IconLabelList"/>
    <dgm:cxn modelId="{FDC456EC-3BC8-4BB9-9207-177DFAA71DA2}" type="presParOf" srcId="{56A2D8C6-5795-4AAF-AD40-EC18CC9E78DC}" destId="{8A1D18F5-D37D-465F-8EED-C783DEC99626}" srcOrd="1" destOrd="0" presId="urn:microsoft.com/office/officeart/2018/2/layout/IconLabelList"/>
    <dgm:cxn modelId="{ABB3760E-B6C3-4070-8625-615F0A0A4164}" type="presParOf" srcId="{56A2D8C6-5795-4AAF-AD40-EC18CC9E78DC}" destId="{D85B3FD5-5A98-463F-B043-BB245480E19F}" srcOrd="2" destOrd="0" presId="urn:microsoft.com/office/officeart/2018/2/layout/IconLabelList"/>
    <dgm:cxn modelId="{EB342043-5D0B-42D6-8762-827CD8DBCB3F}" type="presParOf" srcId="{08F98140-7D87-4A76-8D93-3DF6D912A3A2}" destId="{9B329B88-52B4-4B4C-9D30-38DEE35E4A7D}" srcOrd="5" destOrd="0" presId="urn:microsoft.com/office/officeart/2018/2/layout/IconLabelList"/>
    <dgm:cxn modelId="{0400B506-BEC3-4463-8277-DA0DDAA34E67}" type="presParOf" srcId="{08F98140-7D87-4A76-8D93-3DF6D912A3A2}" destId="{966E3798-6D14-4D19-9197-A471875393BA}" srcOrd="6" destOrd="0" presId="urn:microsoft.com/office/officeart/2018/2/layout/IconLabelList"/>
    <dgm:cxn modelId="{127ABF4B-CE72-4F9D-8FB9-2A36E973B5FA}" type="presParOf" srcId="{966E3798-6D14-4D19-9197-A471875393BA}" destId="{F667BDD3-6E04-4551-A760-E63060C09A39}" srcOrd="0" destOrd="0" presId="urn:microsoft.com/office/officeart/2018/2/layout/IconLabelList"/>
    <dgm:cxn modelId="{CCB1D14B-E831-4281-948D-6E0223F6C2F8}" type="presParOf" srcId="{966E3798-6D14-4D19-9197-A471875393BA}" destId="{F08D7B70-5151-435C-AABD-2F16317C9C1D}" srcOrd="1" destOrd="0" presId="urn:microsoft.com/office/officeart/2018/2/layout/IconLabelList"/>
    <dgm:cxn modelId="{51D1573A-393F-48DF-B18B-829D878D4B4F}" type="presParOf" srcId="{966E3798-6D14-4D19-9197-A471875393BA}" destId="{7BEA6B9E-2440-40D9-924E-0D152C0F44E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C31ADB-1BAD-4AFB-9160-5468E699C309}"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n-US"/>
        </a:p>
      </dgm:t>
    </dgm:pt>
    <dgm:pt modelId="{24C4762F-1671-4E1A-A6E1-F998E369358A}">
      <dgm:prSet phldrT="[Text]"/>
      <dgm:spPr/>
      <dgm:t>
        <a:bodyPr/>
        <a:lstStyle/>
        <a:p>
          <a:pPr>
            <a:buSzPts val="2800"/>
            <a:buFont typeface="+mj-lt"/>
            <a:buAutoNum type="arabicPeriod"/>
          </a:pPr>
          <a:r>
            <a:rPr lang="en-US" dirty="0">
              <a:solidFill>
                <a:schemeClr val="tx1"/>
              </a:solidFill>
            </a:rPr>
            <a:t>Don’t ignore or be afraid of genAI</a:t>
          </a:r>
        </a:p>
      </dgm:t>
    </dgm:pt>
    <dgm:pt modelId="{BEEF90C9-8ABA-4FC6-AF80-9FB813C56832}" type="parTrans" cxnId="{6D5EC6B7-D93A-4939-B7C0-9BC9DA4C03C6}">
      <dgm:prSet/>
      <dgm:spPr/>
      <dgm:t>
        <a:bodyPr/>
        <a:lstStyle/>
        <a:p>
          <a:endParaRPr lang="en-US"/>
        </a:p>
      </dgm:t>
    </dgm:pt>
    <dgm:pt modelId="{9EF98FBA-2587-4826-A889-29CC60F44E3A}" type="sibTrans" cxnId="{6D5EC6B7-D93A-4939-B7C0-9BC9DA4C03C6}">
      <dgm:prSet/>
      <dgm:spPr/>
      <dgm:t>
        <a:bodyPr/>
        <a:lstStyle/>
        <a:p>
          <a:endParaRPr lang="en-US"/>
        </a:p>
      </dgm:t>
    </dgm:pt>
    <dgm:pt modelId="{1D0C0ED6-3774-4D5F-88FE-49E610B69EFC}">
      <dgm:prSet phldrT="[Text]"/>
      <dgm:spPr/>
      <dgm:t>
        <a:bodyPr/>
        <a:lstStyle/>
        <a:p>
          <a:pPr>
            <a:buSzPts val="2800"/>
            <a:buFont typeface="+mj-lt"/>
            <a:buAutoNum type="arabicPeriod"/>
          </a:pPr>
          <a:r>
            <a:rPr lang="en-US" dirty="0"/>
            <a:t>There are efficiency gains for all</a:t>
          </a:r>
        </a:p>
      </dgm:t>
    </dgm:pt>
    <dgm:pt modelId="{E9AAA5B1-2821-4D74-BEEF-64D04C4437CF}" type="parTrans" cxnId="{9C132DDE-5C3F-4011-9088-3CB1FFC24792}">
      <dgm:prSet/>
      <dgm:spPr/>
      <dgm:t>
        <a:bodyPr/>
        <a:lstStyle/>
        <a:p>
          <a:endParaRPr lang="en-US"/>
        </a:p>
      </dgm:t>
    </dgm:pt>
    <dgm:pt modelId="{3527F650-D8DF-4800-AC07-BA8C4FA1A124}" type="sibTrans" cxnId="{9C132DDE-5C3F-4011-9088-3CB1FFC24792}">
      <dgm:prSet/>
      <dgm:spPr/>
      <dgm:t>
        <a:bodyPr/>
        <a:lstStyle/>
        <a:p>
          <a:endParaRPr lang="en-US"/>
        </a:p>
      </dgm:t>
    </dgm:pt>
    <dgm:pt modelId="{CEAFDB2A-2A0D-45DE-81E6-B45D46C7E300}">
      <dgm:prSet phldrT="[Text]"/>
      <dgm:spPr/>
      <dgm:t>
        <a:bodyPr/>
        <a:lstStyle/>
        <a:p>
          <a:pPr>
            <a:buSzPts val="2800"/>
            <a:buFont typeface="+mj-lt"/>
            <a:buAutoNum type="arabicPeriod"/>
          </a:pPr>
          <a:r>
            <a:rPr lang="en-US" dirty="0"/>
            <a:t>genAI education is crucial</a:t>
          </a:r>
        </a:p>
      </dgm:t>
    </dgm:pt>
    <dgm:pt modelId="{FDC2D493-ECA2-4D4C-B062-B10AD7F0EA9D}" type="parTrans" cxnId="{156005CD-F484-468A-8D46-DB043AA655B0}">
      <dgm:prSet/>
      <dgm:spPr/>
      <dgm:t>
        <a:bodyPr/>
        <a:lstStyle/>
        <a:p>
          <a:endParaRPr lang="en-US"/>
        </a:p>
      </dgm:t>
    </dgm:pt>
    <dgm:pt modelId="{CA038211-0908-47E9-BE40-5A1B16E4F28C}" type="sibTrans" cxnId="{156005CD-F484-468A-8D46-DB043AA655B0}">
      <dgm:prSet/>
      <dgm:spPr/>
      <dgm:t>
        <a:bodyPr/>
        <a:lstStyle/>
        <a:p>
          <a:endParaRPr lang="en-US"/>
        </a:p>
      </dgm:t>
    </dgm:pt>
    <dgm:pt modelId="{DFD22D8C-8766-4C30-8E7A-2C877588EA58}" type="pres">
      <dgm:prSet presAssocID="{8BC31ADB-1BAD-4AFB-9160-5468E699C309}" presName="linearFlow" presStyleCnt="0">
        <dgm:presLayoutVars>
          <dgm:dir/>
          <dgm:resizeHandles val="exact"/>
        </dgm:presLayoutVars>
      </dgm:prSet>
      <dgm:spPr/>
    </dgm:pt>
    <dgm:pt modelId="{000D23BA-EDFB-46B9-B32D-2A72612042D5}" type="pres">
      <dgm:prSet presAssocID="{24C4762F-1671-4E1A-A6E1-F998E369358A}" presName="composite" presStyleCnt="0"/>
      <dgm:spPr/>
    </dgm:pt>
    <dgm:pt modelId="{F421DE45-A59C-40C9-9DD9-0043013C136F}" type="pres">
      <dgm:prSet presAssocID="{24C4762F-1671-4E1A-A6E1-F998E369358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1A350003-FDAA-451D-BF1B-6ACCCA2024B4}" type="pres">
      <dgm:prSet presAssocID="{24C4762F-1671-4E1A-A6E1-F998E369358A}" presName="txShp" presStyleLbl="node1" presStyleIdx="0" presStyleCnt="3">
        <dgm:presLayoutVars>
          <dgm:bulletEnabled val="1"/>
        </dgm:presLayoutVars>
      </dgm:prSet>
      <dgm:spPr/>
    </dgm:pt>
    <dgm:pt modelId="{7124B8C8-1044-44FA-8ACE-5EAF241BFCAF}" type="pres">
      <dgm:prSet presAssocID="{9EF98FBA-2587-4826-A889-29CC60F44E3A}" presName="spacing" presStyleCnt="0"/>
      <dgm:spPr/>
    </dgm:pt>
    <dgm:pt modelId="{2A807073-7576-4690-83E7-22DCC530D3D9}" type="pres">
      <dgm:prSet presAssocID="{1D0C0ED6-3774-4D5F-88FE-49E610B69EFC}" presName="composite" presStyleCnt="0"/>
      <dgm:spPr/>
    </dgm:pt>
    <dgm:pt modelId="{50F8BC82-DE3A-4502-9D33-39FDBE670199}" type="pres">
      <dgm:prSet presAssocID="{1D0C0ED6-3774-4D5F-88FE-49E610B69EFC}"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8DC567AB-6BE4-41D5-967E-34054B6CF13B}" type="pres">
      <dgm:prSet presAssocID="{1D0C0ED6-3774-4D5F-88FE-49E610B69EFC}" presName="txShp" presStyleLbl="node1" presStyleIdx="1" presStyleCnt="3">
        <dgm:presLayoutVars>
          <dgm:bulletEnabled val="1"/>
        </dgm:presLayoutVars>
      </dgm:prSet>
      <dgm:spPr/>
    </dgm:pt>
    <dgm:pt modelId="{860E2655-B8F4-446E-B608-5411C85B11DD}" type="pres">
      <dgm:prSet presAssocID="{3527F650-D8DF-4800-AC07-BA8C4FA1A124}" presName="spacing" presStyleCnt="0"/>
      <dgm:spPr/>
    </dgm:pt>
    <dgm:pt modelId="{E60282AB-761C-4609-9E04-7EEDD5310341}" type="pres">
      <dgm:prSet presAssocID="{CEAFDB2A-2A0D-45DE-81E6-B45D46C7E300}" presName="composite" presStyleCnt="0"/>
      <dgm:spPr/>
    </dgm:pt>
    <dgm:pt modelId="{6AE6C2C4-A80C-440E-8815-D366EF7CD8F5}" type="pres">
      <dgm:prSet presAssocID="{CEAFDB2A-2A0D-45DE-81E6-B45D46C7E300}"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9633EB6C-6399-4EBE-B59F-E9CFFE3EE4FF}" type="pres">
      <dgm:prSet presAssocID="{CEAFDB2A-2A0D-45DE-81E6-B45D46C7E300}" presName="txShp" presStyleLbl="node1" presStyleIdx="2" presStyleCnt="3">
        <dgm:presLayoutVars>
          <dgm:bulletEnabled val="1"/>
        </dgm:presLayoutVars>
      </dgm:prSet>
      <dgm:spPr/>
    </dgm:pt>
  </dgm:ptLst>
  <dgm:cxnLst>
    <dgm:cxn modelId="{526A2C06-B3EB-4024-9559-8D1316FF9A42}" type="presOf" srcId="{CEAFDB2A-2A0D-45DE-81E6-B45D46C7E300}" destId="{9633EB6C-6399-4EBE-B59F-E9CFFE3EE4FF}" srcOrd="0" destOrd="0" presId="urn:microsoft.com/office/officeart/2005/8/layout/vList3"/>
    <dgm:cxn modelId="{B8C68125-CD44-407C-A137-D70E1F981363}" type="presOf" srcId="{8BC31ADB-1BAD-4AFB-9160-5468E699C309}" destId="{DFD22D8C-8766-4C30-8E7A-2C877588EA58}" srcOrd="0" destOrd="0" presId="urn:microsoft.com/office/officeart/2005/8/layout/vList3"/>
    <dgm:cxn modelId="{E1475A57-07AC-4DE8-B9F4-01DD5F038769}" type="presOf" srcId="{24C4762F-1671-4E1A-A6E1-F998E369358A}" destId="{1A350003-FDAA-451D-BF1B-6ACCCA2024B4}" srcOrd="0" destOrd="0" presId="urn:microsoft.com/office/officeart/2005/8/layout/vList3"/>
    <dgm:cxn modelId="{DB603794-94B0-4EE1-8838-4A94D3C37C0A}" type="presOf" srcId="{1D0C0ED6-3774-4D5F-88FE-49E610B69EFC}" destId="{8DC567AB-6BE4-41D5-967E-34054B6CF13B}" srcOrd="0" destOrd="0" presId="urn:microsoft.com/office/officeart/2005/8/layout/vList3"/>
    <dgm:cxn modelId="{6D5EC6B7-D93A-4939-B7C0-9BC9DA4C03C6}" srcId="{8BC31ADB-1BAD-4AFB-9160-5468E699C309}" destId="{24C4762F-1671-4E1A-A6E1-F998E369358A}" srcOrd="0" destOrd="0" parTransId="{BEEF90C9-8ABA-4FC6-AF80-9FB813C56832}" sibTransId="{9EF98FBA-2587-4826-A889-29CC60F44E3A}"/>
    <dgm:cxn modelId="{156005CD-F484-468A-8D46-DB043AA655B0}" srcId="{8BC31ADB-1BAD-4AFB-9160-5468E699C309}" destId="{CEAFDB2A-2A0D-45DE-81E6-B45D46C7E300}" srcOrd="2" destOrd="0" parTransId="{FDC2D493-ECA2-4D4C-B062-B10AD7F0EA9D}" sibTransId="{CA038211-0908-47E9-BE40-5A1B16E4F28C}"/>
    <dgm:cxn modelId="{9C132DDE-5C3F-4011-9088-3CB1FFC24792}" srcId="{8BC31ADB-1BAD-4AFB-9160-5468E699C309}" destId="{1D0C0ED6-3774-4D5F-88FE-49E610B69EFC}" srcOrd="1" destOrd="0" parTransId="{E9AAA5B1-2821-4D74-BEEF-64D04C4437CF}" sibTransId="{3527F650-D8DF-4800-AC07-BA8C4FA1A124}"/>
    <dgm:cxn modelId="{BEABF2F5-8325-4062-A53B-BC8D24EDDADF}" type="presParOf" srcId="{DFD22D8C-8766-4C30-8E7A-2C877588EA58}" destId="{000D23BA-EDFB-46B9-B32D-2A72612042D5}" srcOrd="0" destOrd="0" presId="urn:microsoft.com/office/officeart/2005/8/layout/vList3"/>
    <dgm:cxn modelId="{2352AA1B-BE5B-4B81-9803-0B4B2684B859}" type="presParOf" srcId="{000D23BA-EDFB-46B9-B32D-2A72612042D5}" destId="{F421DE45-A59C-40C9-9DD9-0043013C136F}" srcOrd="0" destOrd="0" presId="urn:microsoft.com/office/officeart/2005/8/layout/vList3"/>
    <dgm:cxn modelId="{ABA9E2E5-921A-4F55-92FF-3AA50CB39C08}" type="presParOf" srcId="{000D23BA-EDFB-46B9-B32D-2A72612042D5}" destId="{1A350003-FDAA-451D-BF1B-6ACCCA2024B4}" srcOrd="1" destOrd="0" presId="urn:microsoft.com/office/officeart/2005/8/layout/vList3"/>
    <dgm:cxn modelId="{83AAA9C2-AAEC-4BB1-B49B-7FA721162C5F}" type="presParOf" srcId="{DFD22D8C-8766-4C30-8E7A-2C877588EA58}" destId="{7124B8C8-1044-44FA-8ACE-5EAF241BFCAF}" srcOrd="1" destOrd="0" presId="urn:microsoft.com/office/officeart/2005/8/layout/vList3"/>
    <dgm:cxn modelId="{8441EDA7-70F5-4A44-AE4D-3A3F57B1EC4B}" type="presParOf" srcId="{DFD22D8C-8766-4C30-8E7A-2C877588EA58}" destId="{2A807073-7576-4690-83E7-22DCC530D3D9}" srcOrd="2" destOrd="0" presId="urn:microsoft.com/office/officeart/2005/8/layout/vList3"/>
    <dgm:cxn modelId="{A57A7624-B642-479F-B2CA-F0F382D7E44E}" type="presParOf" srcId="{2A807073-7576-4690-83E7-22DCC530D3D9}" destId="{50F8BC82-DE3A-4502-9D33-39FDBE670199}" srcOrd="0" destOrd="0" presId="urn:microsoft.com/office/officeart/2005/8/layout/vList3"/>
    <dgm:cxn modelId="{375C8D30-B1D9-4238-A05C-51DD07E93D97}" type="presParOf" srcId="{2A807073-7576-4690-83E7-22DCC530D3D9}" destId="{8DC567AB-6BE4-41D5-967E-34054B6CF13B}" srcOrd="1" destOrd="0" presId="urn:microsoft.com/office/officeart/2005/8/layout/vList3"/>
    <dgm:cxn modelId="{B99A0292-F587-47FD-86BB-CDCA29B6F0A9}" type="presParOf" srcId="{DFD22D8C-8766-4C30-8E7A-2C877588EA58}" destId="{860E2655-B8F4-446E-B608-5411C85B11DD}" srcOrd="3" destOrd="0" presId="urn:microsoft.com/office/officeart/2005/8/layout/vList3"/>
    <dgm:cxn modelId="{98C34AFB-9C36-494A-8636-51A58717DD70}" type="presParOf" srcId="{DFD22D8C-8766-4C30-8E7A-2C877588EA58}" destId="{E60282AB-761C-4609-9E04-7EEDD5310341}" srcOrd="4" destOrd="0" presId="urn:microsoft.com/office/officeart/2005/8/layout/vList3"/>
    <dgm:cxn modelId="{A0E30C26-4CC7-4026-B22D-E570CCD613DD}" type="presParOf" srcId="{E60282AB-761C-4609-9E04-7EEDD5310341}" destId="{6AE6C2C4-A80C-440E-8815-D366EF7CD8F5}" srcOrd="0" destOrd="0" presId="urn:microsoft.com/office/officeart/2005/8/layout/vList3"/>
    <dgm:cxn modelId="{28E8216B-1B7E-4312-877C-F4E52F1E6EA7}" type="presParOf" srcId="{E60282AB-761C-4609-9E04-7EEDD5310341}" destId="{9633EB6C-6399-4EBE-B59F-E9CFFE3EE4F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2F667-0CC1-4DF9-B702-B438DBD063E2}">
      <dsp:nvSpPr>
        <dsp:cNvPr id="0" name=""/>
        <dsp:cNvSpPr/>
      </dsp:nvSpPr>
      <dsp:spPr>
        <a:xfrm>
          <a:off x="0" y="2"/>
          <a:ext cx="9961064" cy="931132"/>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42827A1D-FD29-4D01-863C-CFF94D759324}">
      <dsp:nvSpPr>
        <dsp:cNvPr id="0" name=""/>
        <dsp:cNvSpPr/>
      </dsp:nvSpPr>
      <dsp:spPr>
        <a:xfrm>
          <a:off x="281667" y="211342"/>
          <a:ext cx="512122" cy="5121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5FDFAE-9540-42A7-B8AE-BEDE46024987}">
      <dsp:nvSpPr>
        <dsp:cNvPr id="0" name=""/>
        <dsp:cNvSpPr/>
      </dsp:nvSpPr>
      <dsp:spPr>
        <a:xfrm>
          <a:off x="1075458" y="1837"/>
          <a:ext cx="8885605" cy="93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45" tIns="98545" rIns="98545" bIns="98545" numCol="1" spcCol="1270" anchor="ctr" anchorCtr="0">
          <a:noAutofit/>
        </a:bodyPr>
        <a:lstStyle/>
        <a:p>
          <a:pPr marL="0" lvl="0" indent="0" algn="l" defTabSz="1066800">
            <a:lnSpc>
              <a:spcPct val="90000"/>
            </a:lnSpc>
            <a:spcBef>
              <a:spcPct val="0"/>
            </a:spcBef>
            <a:spcAft>
              <a:spcPct val="35000"/>
            </a:spcAft>
            <a:buNone/>
          </a:pPr>
          <a:r>
            <a:rPr lang="en-US" sz="2400" kern="1200" dirty="0"/>
            <a:t>Generative AI basics</a:t>
          </a:r>
        </a:p>
      </dsp:txBody>
      <dsp:txXfrm>
        <a:off x="1075458" y="1837"/>
        <a:ext cx="8885605" cy="931132"/>
      </dsp:txXfrm>
    </dsp:sp>
    <dsp:sp modelId="{DD28C08C-0A55-4879-9609-1A89C8474D8D}">
      <dsp:nvSpPr>
        <dsp:cNvPr id="0" name=""/>
        <dsp:cNvSpPr/>
      </dsp:nvSpPr>
      <dsp:spPr>
        <a:xfrm>
          <a:off x="0" y="1173090"/>
          <a:ext cx="9961064" cy="931132"/>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FB9239F9-D38D-4A1A-AEDA-05FEEA12349A}">
      <dsp:nvSpPr>
        <dsp:cNvPr id="0" name=""/>
        <dsp:cNvSpPr/>
      </dsp:nvSpPr>
      <dsp:spPr>
        <a:xfrm>
          <a:off x="281667" y="1375257"/>
          <a:ext cx="512122" cy="51212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03BA4E-AD42-4323-956A-4B2B968DB3E8}">
      <dsp:nvSpPr>
        <dsp:cNvPr id="0" name=""/>
        <dsp:cNvSpPr/>
      </dsp:nvSpPr>
      <dsp:spPr>
        <a:xfrm>
          <a:off x="1075458" y="1165752"/>
          <a:ext cx="8885605" cy="93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45" tIns="98545" rIns="98545" bIns="98545" numCol="1" spcCol="1270" anchor="ctr" anchorCtr="0">
          <a:noAutofit/>
        </a:bodyPr>
        <a:lstStyle/>
        <a:p>
          <a:pPr marL="0" lvl="0" indent="0" algn="l" defTabSz="1066800">
            <a:lnSpc>
              <a:spcPct val="90000"/>
            </a:lnSpc>
            <a:spcBef>
              <a:spcPct val="0"/>
            </a:spcBef>
            <a:spcAft>
              <a:spcPct val="35000"/>
            </a:spcAft>
            <a:buNone/>
          </a:pPr>
          <a:r>
            <a:rPr lang="en-US" sz="2400" kern="1200" dirty="0"/>
            <a:t>Current status</a:t>
          </a:r>
        </a:p>
      </dsp:txBody>
      <dsp:txXfrm>
        <a:off x="1075458" y="1165752"/>
        <a:ext cx="8885605" cy="931132"/>
      </dsp:txXfrm>
    </dsp:sp>
    <dsp:sp modelId="{7DB4CF07-F9AC-43D9-836A-F26E90CA17E2}">
      <dsp:nvSpPr>
        <dsp:cNvPr id="0" name=""/>
        <dsp:cNvSpPr/>
      </dsp:nvSpPr>
      <dsp:spPr>
        <a:xfrm>
          <a:off x="0" y="2329668"/>
          <a:ext cx="9961064" cy="931132"/>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C8456059-8429-4B4C-9E58-A630457DBF6A}">
      <dsp:nvSpPr>
        <dsp:cNvPr id="0" name=""/>
        <dsp:cNvSpPr/>
      </dsp:nvSpPr>
      <dsp:spPr>
        <a:xfrm>
          <a:off x="281667" y="2539173"/>
          <a:ext cx="512122" cy="5121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B39204-FCA9-4434-8AF3-B3923C886EFF}">
      <dsp:nvSpPr>
        <dsp:cNvPr id="0" name=""/>
        <dsp:cNvSpPr/>
      </dsp:nvSpPr>
      <dsp:spPr>
        <a:xfrm>
          <a:off x="1075458" y="2329668"/>
          <a:ext cx="8885605" cy="93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45" tIns="98545" rIns="98545" bIns="98545" numCol="1" spcCol="1270" anchor="ctr" anchorCtr="0">
          <a:noAutofit/>
        </a:bodyPr>
        <a:lstStyle/>
        <a:p>
          <a:pPr marL="0" lvl="0" indent="0" algn="l" defTabSz="1066800">
            <a:lnSpc>
              <a:spcPct val="90000"/>
            </a:lnSpc>
            <a:spcBef>
              <a:spcPct val="0"/>
            </a:spcBef>
            <a:spcAft>
              <a:spcPct val="35000"/>
            </a:spcAft>
            <a:buNone/>
          </a:pPr>
          <a:r>
            <a:rPr lang="en-US" sz="2400" kern="1200" dirty="0"/>
            <a:t>Use cases and approaches</a:t>
          </a:r>
        </a:p>
      </dsp:txBody>
      <dsp:txXfrm>
        <a:off x="1075458" y="2329668"/>
        <a:ext cx="8885605" cy="931132"/>
      </dsp:txXfrm>
    </dsp:sp>
    <dsp:sp modelId="{8CA0C07E-7E26-4292-A392-0FE31AC16AA2}">
      <dsp:nvSpPr>
        <dsp:cNvPr id="0" name=""/>
        <dsp:cNvSpPr/>
      </dsp:nvSpPr>
      <dsp:spPr>
        <a:xfrm>
          <a:off x="0" y="3493584"/>
          <a:ext cx="9961064" cy="931132"/>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A579F68F-C3E4-444E-A20F-FA8579FEE9EE}">
      <dsp:nvSpPr>
        <dsp:cNvPr id="0" name=""/>
        <dsp:cNvSpPr/>
      </dsp:nvSpPr>
      <dsp:spPr>
        <a:xfrm>
          <a:off x="281667" y="3703089"/>
          <a:ext cx="512122" cy="5121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A1BF41-B51C-4C71-997A-84C257A3E365}">
      <dsp:nvSpPr>
        <dsp:cNvPr id="0" name=""/>
        <dsp:cNvSpPr/>
      </dsp:nvSpPr>
      <dsp:spPr>
        <a:xfrm>
          <a:off x="1075458" y="3493584"/>
          <a:ext cx="8885605" cy="93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45" tIns="98545" rIns="98545" bIns="98545" numCol="1" spcCol="1270" anchor="ctr" anchorCtr="0">
          <a:noAutofit/>
        </a:bodyPr>
        <a:lstStyle/>
        <a:p>
          <a:pPr marL="0" lvl="0" indent="0" algn="l" defTabSz="977900">
            <a:lnSpc>
              <a:spcPct val="90000"/>
            </a:lnSpc>
            <a:spcBef>
              <a:spcPct val="0"/>
            </a:spcBef>
            <a:spcAft>
              <a:spcPct val="35000"/>
            </a:spcAft>
            <a:buNone/>
          </a:pPr>
          <a:endParaRPr lang="en-US" sz="2200" kern="1200"/>
        </a:p>
      </dsp:txBody>
      <dsp:txXfrm>
        <a:off x="1075458" y="3493584"/>
        <a:ext cx="8885605" cy="931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9F9A1-9427-4946-AEB1-6125CA7A2318}">
      <dsp:nvSpPr>
        <dsp:cNvPr id="0" name=""/>
        <dsp:cNvSpPr/>
      </dsp:nvSpPr>
      <dsp:spPr>
        <a:xfrm>
          <a:off x="1012534" y="926110"/>
          <a:ext cx="1468133" cy="14681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F13A95-AFEF-496D-B0FA-337F5456ABED}">
      <dsp:nvSpPr>
        <dsp:cNvPr id="0" name=""/>
        <dsp:cNvSpPr/>
      </dsp:nvSpPr>
      <dsp:spPr>
        <a:xfrm>
          <a:off x="115342" y="2780443"/>
          <a:ext cx="326251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Law firms</a:t>
          </a:r>
        </a:p>
      </dsp:txBody>
      <dsp:txXfrm>
        <a:off x="115342" y="2780443"/>
        <a:ext cx="3262519" cy="720000"/>
      </dsp:txXfrm>
    </dsp:sp>
    <dsp:sp modelId="{ED364F1F-3079-4E29-A762-C7FAE5B6F7B0}">
      <dsp:nvSpPr>
        <dsp:cNvPr id="0" name=""/>
        <dsp:cNvSpPr/>
      </dsp:nvSpPr>
      <dsp:spPr>
        <a:xfrm>
          <a:off x="4845995" y="926110"/>
          <a:ext cx="1468133" cy="14681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DFDC19-2F8D-406E-A9DD-C9BF28D36D76}">
      <dsp:nvSpPr>
        <dsp:cNvPr id="0" name=""/>
        <dsp:cNvSpPr/>
      </dsp:nvSpPr>
      <dsp:spPr>
        <a:xfrm>
          <a:off x="3948802" y="2780443"/>
          <a:ext cx="326251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Law schools</a:t>
          </a:r>
        </a:p>
      </dsp:txBody>
      <dsp:txXfrm>
        <a:off x="3948802" y="2780443"/>
        <a:ext cx="3262519" cy="720000"/>
      </dsp:txXfrm>
    </dsp:sp>
    <dsp:sp modelId="{8043C523-69B3-47D0-8C46-221F146691F7}">
      <dsp:nvSpPr>
        <dsp:cNvPr id="0" name=""/>
        <dsp:cNvSpPr/>
      </dsp:nvSpPr>
      <dsp:spPr>
        <a:xfrm>
          <a:off x="8679455" y="926110"/>
          <a:ext cx="1468133" cy="14681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54F35-3312-4149-9706-671E40492918}">
      <dsp:nvSpPr>
        <dsp:cNvPr id="0" name=""/>
        <dsp:cNvSpPr/>
      </dsp:nvSpPr>
      <dsp:spPr>
        <a:xfrm>
          <a:off x="7782262" y="2780443"/>
          <a:ext cx="326251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Courts</a:t>
          </a:r>
        </a:p>
      </dsp:txBody>
      <dsp:txXfrm>
        <a:off x="7782262" y="2780443"/>
        <a:ext cx="3262519"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E9327-497F-4AFF-8C12-C115FED35195}">
      <dsp:nvSpPr>
        <dsp:cNvPr id="0" name=""/>
        <dsp:cNvSpPr/>
      </dsp:nvSpPr>
      <dsp:spPr>
        <a:xfrm>
          <a:off x="1908091" y="4050227"/>
          <a:ext cx="2217289" cy="1903609"/>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Summarize</a:t>
          </a:r>
        </a:p>
      </dsp:txBody>
      <dsp:txXfrm>
        <a:off x="2251499" y="4345053"/>
        <a:ext cx="1530473" cy="1313957"/>
      </dsp:txXfrm>
    </dsp:sp>
    <dsp:sp modelId="{50445CFF-F555-4470-897E-185DB6DA1DC5}">
      <dsp:nvSpPr>
        <dsp:cNvPr id="0" name=""/>
        <dsp:cNvSpPr/>
      </dsp:nvSpPr>
      <dsp:spPr>
        <a:xfrm>
          <a:off x="1960996" y="4901455"/>
          <a:ext cx="258644" cy="222940"/>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3BF008-37C2-4AF4-8E23-8087E5B105EB}">
      <dsp:nvSpPr>
        <dsp:cNvPr id="0" name=""/>
        <dsp:cNvSpPr/>
      </dsp:nvSpPr>
      <dsp:spPr>
        <a:xfrm>
          <a:off x="0" y="2997846"/>
          <a:ext cx="2217289" cy="1903609"/>
        </a:xfrm>
        <a:prstGeom prst="hexagon">
          <a:avLst>
            <a:gd name="adj" fmla="val 25000"/>
            <a:gd name="vf" fmla="val 115470"/>
          </a:avLst>
        </a:prstGeom>
        <a:blipFill>
          <a:blip xmlns:r="http://schemas.openxmlformats.org/officeDocument/2006/relationships" r:embed="rId1"/>
          <a:srcRect/>
          <a:stretch>
            <a:fillRect l="-14000" r="-14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EE8705-FB6A-47C5-AF74-3FB3CD78E9B3}">
      <dsp:nvSpPr>
        <dsp:cNvPr id="0" name=""/>
        <dsp:cNvSpPr/>
      </dsp:nvSpPr>
      <dsp:spPr>
        <a:xfrm>
          <a:off x="1518949" y="4648620"/>
          <a:ext cx="258644" cy="222940"/>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077361"/>
              <a:satOff val="-2437"/>
              <a:lumOff val="-424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A95966-D5B7-469D-9FB3-B6BFAFFDA4C2}">
      <dsp:nvSpPr>
        <dsp:cNvPr id="0" name=""/>
        <dsp:cNvSpPr/>
      </dsp:nvSpPr>
      <dsp:spPr>
        <a:xfrm>
          <a:off x="3816183" y="2991765"/>
          <a:ext cx="2217289" cy="1903609"/>
        </a:xfrm>
        <a:prstGeom prst="hexagon">
          <a:avLst>
            <a:gd name="adj" fmla="val 25000"/>
            <a:gd name="vf" fmla="val 115470"/>
          </a:avLst>
        </a:prstGeom>
        <a:solidFill>
          <a:schemeClr val="accent3">
            <a:hueOff val="2424061"/>
            <a:satOff val="-5484"/>
            <a:lumOff val="-9559"/>
            <a:alphaOff val="0"/>
          </a:schemeClr>
        </a:solidFill>
        <a:ln w="12700" cap="flat" cmpd="sng" algn="ctr">
          <a:solidFill>
            <a:schemeClr val="accent3">
              <a:hueOff val="2424061"/>
              <a:satOff val="-5484"/>
              <a:lumOff val="-95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Translate</a:t>
          </a:r>
        </a:p>
      </dsp:txBody>
      <dsp:txXfrm>
        <a:off x="4159591" y="3286591"/>
        <a:ext cx="1530473" cy="1313957"/>
      </dsp:txXfrm>
    </dsp:sp>
    <dsp:sp modelId="{B67396C5-480D-48AE-9A24-76311B2E5AE1}">
      <dsp:nvSpPr>
        <dsp:cNvPr id="0" name=""/>
        <dsp:cNvSpPr/>
      </dsp:nvSpPr>
      <dsp:spPr>
        <a:xfrm>
          <a:off x="5342186" y="4638486"/>
          <a:ext cx="258644" cy="222940"/>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2154721"/>
              <a:satOff val="-4874"/>
              <a:lumOff val="-84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514B2-BB10-44D5-BC9C-779B534B7547}">
      <dsp:nvSpPr>
        <dsp:cNvPr id="0" name=""/>
        <dsp:cNvSpPr/>
      </dsp:nvSpPr>
      <dsp:spPr>
        <a:xfrm>
          <a:off x="5723099" y="4046173"/>
          <a:ext cx="2217289" cy="1903609"/>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accent3">
              <a:hueOff val="2424061"/>
              <a:satOff val="-5484"/>
              <a:lumOff val="-95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340A13-CA87-42B2-ADC4-7DB1D810CE54}">
      <dsp:nvSpPr>
        <dsp:cNvPr id="0" name=""/>
        <dsp:cNvSpPr/>
      </dsp:nvSpPr>
      <dsp:spPr>
        <a:xfrm>
          <a:off x="5777179" y="4893348"/>
          <a:ext cx="258644" cy="222940"/>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3232082"/>
              <a:satOff val="-7312"/>
              <a:lumOff val="-1274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96C468-B828-479C-936F-1F4BCC4BD1B2}">
      <dsp:nvSpPr>
        <dsp:cNvPr id="0" name=""/>
        <dsp:cNvSpPr/>
      </dsp:nvSpPr>
      <dsp:spPr>
        <a:xfrm>
          <a:off x="1908091" y="1945464"/>
          <a:ext cx="2217289" cy="1903609"/>
        </a:xfrm>
        <a:prstGeom prst="hexagon">
          <a:avLst>
            <a:gd name="adj" fmla="val 25000"/>
            <a:gd name="vf" fmla="val 115470"/>
          </a:avLst>
        </a:prstGeom>
        <a:solidFill>
          <a:schemeClr val="accent3">
            <a:hueOff val="4848122"/>
            <a:satOff val="-10967"/>
            <a:lumOff val="-19118"/>
            <a:alphaOff val="0"/>
          </a:schemeClr>
        </a:solidFill>
        <a:ln w="12700" cap="flat" cmpd="sng" algn="ctr">
          <a:solidFill>
            <a:schemeClr val="accent3">
              <a:hueOff val="4848122"/>
              <a:satOff val="-10967"/>
              <a:lumOff val="-19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Analyze</a:t>
          </a:r>
        </a:p>
      </dsp:txBody>
      <dsp:txXfrm>
        <a:off x="2251499" y="2240290"/>
        <a:ext cx="1530473" cy="1313957"/>
      </dsp:txXfrm>
    </dsp:sp>
    <dsp:sp modelId="{FCA52F87-C232-4835-BD63-0AC558F07D31}">
      <dsp:nvSpPr>
        <dsp:cNvPr id="0" name=""/>
        <dsp:cNvSpPr/>
      </dsp:nvSpPr>
      <dsp:spPr>
        <a:xfrm>
          <a:off x="3427041" y="1981439"/>
          <a:ext cx="258644" cy="222940"/>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4309442"/>
              <a:satOff val="-9749"/>
              <a:lumOff val="-169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3E4536-740B-47D3-9B7F-DD023FE61B82}">
      <dsp:nvSpPr>
        <dsp:cNvPr id="0" name=""/>
        <dsp:cNvSpPr/>
      </dsp:nvSpPr>
      <dsp:spPr>
        <a:xfrm>
          <a:off x="3816183" y="887003"/>
          <a:ext cx="2217289" cy="1903609"/>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9000" r="-29000"/>
          </a:stretch>
        </a:blipFill>
        <a:ln w="12700" cap="flat" cmpd="sng" algn="ctr">
          <a:solidFill>
            <a:schemeClr val="accent3">
              <a:hueOff val="4848122"/>
              <a:satOff val="-10967"/>
              <a:lumOff val="-191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38342-8549-49F7-982A-AF2A202C3EAD}">
      <dsp:nvSpPr>
        <dsp:cNvPr id="0" name=""/>
        <dsp:cNvSpPr/>
      </dsp:nvSpPr>
      <dsp:spPr>
        <a:xfrm>
          <a:off x="3878493" y="1730631"/>
          <a:ext cx="258644" cy="222940"/>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5386803"/>
              <a:satOff val="-12186"/>
              <a:lumOff val="-212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AB2315-8CE1-4861-9CFF-4C38290B8699}">
      <dsp:nvSpPr>
        <dsp:cNvPr id="0" name=""/>
        <dsp:cNvSpPr/>
      </dsp:nvSpPr>
      <dsp:spPr>
        <a:xfrm>
          <a:off x="5723099" y="1941411"/>
          <a:ext cx="2217289" cy="1903609"/>
        </a:xfrm>
        <a:prstGeom prst="hexagon">
          <a:avLst>
            <a:gd name="adj" fmla="val 25000"/>
            <a:gd name="vf" fmla="val 115470"/>
          </a:avLst>
        </a:prstGeom>
        <a:solidFill>
          <a:schemeClr val="accent3">
            <a:hueOff val="7272184"/>
            <a:satOff val="-16451"/>
            <a:lumOff val="-28677"/>
            <a:alphaOff val="0"/>
          </a:schemeClr>
        </a:solidFill>
        <a:ln w="12700" cap="flat" cmpd="sng" algn="ctr">
          <a:solidFill>
            <a:schemeClr val="accent3">
              <a:hueOff val="7272184"/>
              <a:satOff val="-16451"/>
              <a:lumOff val="-286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Drafting</a:t>
          </a:r>
        </a:p>
      </dsp:txBody>
      <dsp:txXfrm>
        <a:off x="6066507" y="2236237"/>
        <a:ext cx="1530473" cy="1313957"/>
      </dsp:txXfrm>
    </dsp:sp>
    <dsp:sp modelId="{C7FEFC4C-C5E3-4775-BECB-87C033B36EFD}">
      <dsp:nvSpPr>
        <dsp:cNvPr id="0" name=""/>
        <dsp:cNvSpPr/>
      </dsp:nvSpPr>
      <dsp:spPr>
        <a:xfrm>
          <a:off x="7641772" y="2785039"/>
          <a:ext cx="258644" cy="222940"/>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6464163"/>
              <a:satOff val="-14623"/>
              <a:lumOff val="-254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6BC055-04A7-4FF7-8328-D770DBF1714C}">
      <dsp:nvSpPr>
        <dsp:cNvPr id="0" name=""/>
        <dsp:cNvSpPr/>
      </dsp:nvSpPr>
      <dsp:spPr>
        <a:xfrm>
          <a:off x="7631191" y="3011526"/>
          <a:ext cx="2217289" cy="1903609"/>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chemeClr val="accent3">
              <a:hueOff val="7272184"/>
              <a:satOff val="-16451"/>
              <a:lumOff val="-286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372B02-342F-4F9A-B8C7-D451E248CD99}">
      <dsp:nvSpPr>
        <dsp:cNvPr id="0" name=""/>
        <dsp:cNvSpPr/>
      </dsp:nvSpPr>
      <dsp:spPr>
        <a:xfrm>
          <a:off x="8063833" y="3045981"/>
          <a:ext cx="258644" cy="222940"/>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7541524"/>
              <a:satOff val="-17061"/>
              <a:lumOff val="-297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89BE6C-38CB-410C-9D84-D4CCADBB2A24}">
      <dsp:nvSpPr>
        <dsp:cNvPr id="0" name=""/>
        <dsp:cNvSpPr/>
      </dsp:nvSpPr>
      <dsp:spPr>
        <a:xfrm>
          <a:off x="7631191" y="907270"/>
          <a:ext cx="2217289" cy="1903609"/>
        </a:xfrm>
        <a:prstGeom prst="hexagon">
          <a:avLst>
            <a:gd name="adj" fmla="val 25000"/>
            <a:gd name="vf" fmla="val 115470"/>
          </a:avLst>
        </a:prstGeom>
        <a:solidFill>
          <a:schemeClr val="accent3">
            <a:hueOff val="9696245"/>
            <a:satOff val="-21935"/>
            <a:lumOff val="-38236"/>
            <a:alphaOff val="0"/>
          </a:schemeClr>
        </a:solidFill>
        <a:ln w="12700" cap="flat" cmpd="sng" algn="ctr">
          <a:solidFill>
            <a:schemeClr val="accent3">
              <a:hueOff val="9696245"/>
              <a:satOff val="-21935"/>
              <a:lumOff val="-382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Custom </a:t>
          </a:r>
          <a:r>
            <a:rPr lang="en-US" sz="2200" b="1" kern="1200" dirty="0" err="1"/>
            <a:t>GPTs</a:t>
          </a:r>
          <a:endParaRPr lang="en-US" sz="2200" b="1" kern="1200" dirty="0"/>
        </a:p>
      </dsp:txBody>
      <dsp:txXfrm>
        <a:off x="7974599" y="1202096"/>
        <a:ext cx="1530473" cy="1313957"/>
      </dsp:txXfrm>
    </dsp:sp>
    <dsp:sp modelId="{47BC4A04-4EC1-4912-A88D-9F1068D13E7E}">
      <dsp:nvSpPr>
        <dsp:cNvPr id="0" name=""/>
        <dsp:cNvSpPr/>
      </dsp:nvSpPr>
      <dsp:spPr>
        <a:xfrm>
          <a:off x="9549864" y="1760525"/>
          <a:ext cx="258644" cy="222940"/>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8618884"/>
              <a:satOff val="-19498"/>
              <a:lumOff val="-339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D06164-6E16-4CDC-AC9D-40F47BE58143}">
      <dsp:nvSpPr>
        <dsp:cNvPr id="0" name=""/>
        <dsp:cNvSpPr/>
      </dsp:nvSpPr>
      <dsp:spPr>
        <a:xfrm>
          <a:off x="9539283" y="1969278"/>
          <a:ext cx="2217289" cy="1903609"/>
        </a:xfrm>
        <a:prstGeom prst="hexagon">
          <a:avLst>
            <a:gd name="adj" fmla="val 25000"/>
            <a:gd name="vf" fmla="val 115470"/>
          </a:avLst>
        </a:prstGeom>
        <a:blipFill>
          <a:blip xmlns:r="http://schemas.openxmlformats.org/officeDocument/2006/relationships" r:embed="rId5"/>
          <a:srcRect/>
          <a:stretch>
            <a:fillRect l="-19000" r="-19000"/>
          </a:stretch>
        </a:blipFill>
        <a:ln w="12700" cap="flat" cmpd="sng" algn="ctr">
          <a:solidFill>
            <a:schemeClr val="accent3">
              <a:hueOff val="9696245"/>
              <a:satOff val="-21935"/>
              <a:lumOff val="-382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BAEFF1-AE3F-4DB8-82A6-3E872C9CAC19}">
      <dsp:nvSpPr>
        <dsp:cNvPr id="0" name=""/>
        <dsp:cNvSpPr/>
      </dsp:nvSpPr>
      <dsp:spPr>
        <a:xfrm>
          <a:off x="9981330" y="2011840"/>
          <a:ext cx="258644" cy="222940"/>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9696245"/>
              <a:satOff val="-21935"/>
              <a:lumOff val="-3823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85A92-5C43-4E4E-8C4C-70E54524CEC4}">
      <dsp:nvSpPr>
        <dsp:cNvPr id="0" name=""/>
        <dsp:cNvSpPr/>
      </dsp:nvSpPr>
      <dsp:spPr>
        <a:xfrm>
          <a:off x="839859" y="1158025"/>
          <a:ext cx="1073253" cy="107325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0E982C-A615-496B-98D1-AADB0D8E3EBD}">
      <dsp:nvSpPr>
        <dsp:cNvPr id="0" name=""/>
        <dsp:cNvSpPr/>
      </dsp:nvSpPr>
      <dsp:spPr>
        <a:xfrm>
          <a:off x="183982" y="2547924"/>
          <a:ext cx="23850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dirty="0"/>
            <a:t>Procurement</a:t>
          </a:r>
        </a:p>
      </dsp:txBody>
      <dsp:txXfrm>
        <a:off x="183982" y="2547924"/>
        <a:ext cx="2385007" cy="720000"/>
      </dsp:txXfrm>
    </dsp:sp>
    <dsp:sp modelId="{DC2C272B-DD98-4FE2-B9BB-ECDA15D56C22}">
      <dsp:nvSpPr>
        <dsp:cNvPr id="0" name=""/>
        <dsp:cNvSpPr/>
      </dsp:nvSpPr>
      <dsp:spPr>
        <a:xfrm>
          <a:off x="3642243" y="1158025"/>
          <a:ext cx="1073253" cy="1073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29BACC-29D9-418E-995A-6B8098F8221C}">
      <dsp:nvSpPr>
        <dsp:cNvPr id="0" name=""/>
        <dsp:cNvSpPr/>
      </dsp:nvSpPr>
      <dsp:spPr>
        <a:xfrm>
          <a:off x="2986366" y="2547924"/>
          <a:ext cx="23850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a:t>Staffing</a:t>
          </a:r>
        </a:p>
      </dsp:txBody>
      <dsp:txXfrm>
        <a:off x="2986366" y="2547924"/>
        <a:ext cx="2385007" cy="720000"/>
      </dsp:txXfrm>
    </dsp:sp>
    <dsp:sp modelId="{40A2B53E-D829-406F-B45D-761F534BDAD4}">
      <dsp:nvSpPr>
        <dsp:cNvPr id="0" name=""/>
        <dsp:cNvSpPr/>
      </dsp:nvSpPr>
      <dsp:spPr>
        <a:xfrm>
          <a:off x="6444627" y="1158025"/>
          <a:ext cx="1073253" cy="10732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5B3FD5-5A98-463F-B043-BB245480E19F}">
      <dsp:nvSpPr>
        <dsp:cNvPr id="0" name=""/>
        <dsp:cNvSpPr/>
      </dsp:nvSpPr>
      <dsp:spPr>
        <a:xfrm>
          <a:off x="5788750" y="2547924"/>
          <a:ext cx="23850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a:t>ROI</a:t>
          </a:r>
        </a:p>
      </dsp:txBody>
      <dsp:txXfrm>
        <a:off x="5788750" y="2547924"/>
        <a:ext cx="2385007" cy="720000"/>
      </dsp:txXfrm>
    </dsp:sp>
    <dsp:sp modelId="{F667BDD3-6E04-4551-A760-E63060C09A39}">
      <dsp:nvSpPr>
        <dsp:cNvPr id="0" name=""/>
        <dsp:cNvSpPr/>
      </dsp:nvSpPr>
      <dsp:spPr>
        <a:xfrm>
          <a:off x="9247012" y="1158025"/>
          <a:ext cx="1073253" cy="10732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EA6B9E-2440-40D9-924E-0D152C0F44ED}">
      <dsp:nvSpPr>
        <dsp:cNvPr id="0" name=""/>
        <dsp:cNvSpPr/>
      </dsp:nvSpPr>
      <dsp:spPr>
        <a:xfrm>
          <a:off x="8591134" y="2547924"/>
          <a:ext cx="238500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a:t>Awareness</a:t>
          </a:r>
        </a:p>
      </dsp:txBody>
      <dsp:txXfrm>
        <a:off x="8591134" y="2547924"/>
        <a:ext cx="2385007"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50003-FDAA-451D-BF1B-6ACCCA2024B4}">
      <dsp:nvSpPr>
        <dsp:cNvPr id="0" name=""/>
        <dsp:cNvSpPr/>
      </dsp:nvSpPr>
      <dsp:spPr>
        <a:xfrm rot="10800000">
          <a:off x="1539808" y="4189"/>
          <a:ext cx="4778617" cy="1344687"/>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970" tIns="121920" rIns="227584" bIns="121920" numCol="1" spcCol="1270" anchor="ctr" anchorCtr="0">
          <a:noAutofit/>
        </a:bodyPr>
        <a:lstStyle/>
        <a:p>
          <a:pPr marL="0" lvl="0" indent="0" algn="ctr" defTabSz="1422400">
            <a:lnSpc>
              <a:spcPct val="90000"/>
            </a:lnSpc>
            <a:spcBef>
              <a:spcPct val="0"/>
            </a:spcBef>
            <a:spcAft>
              <a:spcPct val="35000"/>
            </a:spcAft>
            <a:buSzPts val="2800"/>
            <a:buFont typeface="+mj-lt"/>
            <a:buNone/>
          </a:pPr>
          <a:r>
            <a:rPr lang="en-US" sz="3200" kern="1200" dirty="0">
              <a:solidFill>
                <a:schemeClr val="tx1"/>
              </a:solidFill>
            </a:rPr>
            <a:t>Don’t ignore or be afraid of genAI</a:t>
          </a:r>
        </a:p>
      </dsp:txBody>
      <dsp:txXfrm rot="10800000">
        <a:off x="1875980" y="4189"/>
        <a:ext cx="4442445" cy="1344687"/>
      </dsp:txXfrm>
    </dsp:sp>
    <dsp:sp modelId="{F421DE45-A59C-40C9-9DD9-0043013C136F}">
      <dsp:nvSpPr>
        <dsp:cNvPr id="0" name=""/>
        <dsp:cNvSpPr/>
      </dsp:nvSpPr>
      <dsp:spPr>
        <a:xfrm>
          <a:off x="867464" y="4189"/>
          <a:ext cx="1344687" cy="134468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C567AB-6BE4-41D5-967E-34054B6CF13B}">
      <dsp:nvSpPr>
        <dsp:cNvPr id="0" name=""/>
        <dsp:cNvSpPr/>
      </dsp:nvSpPr>
      <dsp:spPr>
        <a:xfrm rot="10800000">
          <a:off x="1539808" y="1750277"/>
          <a:ext cx="4778617" cy="1344687"/>
        </a:xfrm>
        <a:prstGeom prst="homePlate">
          <a:avLst/>
        </a:prstGeom>
        <a:solidFill>
          <a:schemeClr val="accent3">
            <a:hueOff val="4848122"/>
            <a:satOff val="-10967"/>
            <a:lumOff val="-19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970" tIns="121920" rIns="227584" bIns="121920" numCol="1" spcCol="1270" anchor="ctr" anchorCtr="0">
          <a:noAutofit/>
        </a:bodyPr>
        <a:lstStyle/>
        <a:p>
          <a:pPr marL="0" lvl="0" indent="0" algn="ctr" defTabSz="1422400">
            <a:lnSpc>
              <a:spcPct val="90000"/>
            </a:lnSpc>
            <a:spcBef>
              <a:spcPct val="0"/>
            </a:spcBef>
            <a:spcAft>
              <a:spcPct val="35000"/>
            </a:spcAft>
            <a:buSzPts val="2800"/>
            <a:buFont typeface="+mj-lt"/>
            <a:buNone/>
          </a:pPr>
          <a:r>
            <a:rPr lang="en-US" sz="3200" kern="1200" dirty="0"/>
            <a:t>There are efficiency gains for all</a:t>
          </a:r>
        </a:p>
      </dsp:txBody>
      <dsp:txXfrm rot="10800000">
        <a:off x="1875980" y="1750277"/>
        <a:ext cx="4442445" cy="1344687"/>
      </dsp:txXfrm>
    </dsp:sp>
    <dsp:sp modelId="{50F8BC82-DE3A-4502-9D33-39FDBE670199}">
      <dsp:nvSpPr>
        <dsp:cNvPr id="0" name=""/>
        <dsp:cNvSpPr/>
      </dsp:nvSpPr>
      <dsp:spPr>
        <a:xfrm>
          <a:off x="867464" y="1750277"/>
          <a:ext cx="1344687" cy="134468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33EB6C-6399-4EBE-B59F-E9CFFE3EE4FF}">
      <dsp:nvSpPr>
        <dsp:cNvPr id="0" name=""/>
        <dsp:cNvSpPr/>
      </dsp:nvSpPr>
      <dsp:spPr>
        <a:xfrm rot="10800000">
          <a:off x="1539808" y="3496364"/>
          <a:ext cx="4778617" cy="1344687"/>
        </a:xfrm>
        <a:prstGeom prst="homePlate">
          <a:avLst/>
        </a:prstGeom>
        <a:solidFill>
          <a:schemeClr val="accent3">
            <a:hueOff val="9696245"/>
            <a:satOff val="-21935"/>
            <a:lumOff val="-3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2970" tIns="121920" rIns="227584" bIns="121920" numCol="1" spcCol="1270" anchor="ctr" anchorCtr="0">
          <a:noAutofit/>
        </a:bodyPr>
        <a:lstStyle/>
        <a:p>
          <a:pPr marL="0" lvl="0" indent="0" algn="ctr" defTabSz="1422400">
            <a:lnSpc>
              <a:spcPct val="90000"/>
            </a:lnSpc>
            <a:spcBef>
              <a:spcPct val="0"/>
            </a:spcBef>
            <a:spcAft>
              <a:spcPct val="35000"/>
            </a:spcAft>
            <a:buSzPts val="2800"/>
            <a:buFont typeface="+mj-lt"/>
            <a:buNone/>
          </a:pPr>
          <a:r>
            <a:rPr lang="en-US" sz="3200" kern="1200" dirty="0"/>
            <a:t>genAI education is crucial</a:t>
          </a:r>
        </a:p>
      </dsp:txBody>
      <dsp:txXfrm rot="10800000">
        <a:off x="1875980" y="3496364"/>
        <a:ext cx="4442445" cy="1344687"/>
      </dsp:txXfrm>
    </dsp:sp>
    <dsp:sp modelId="{6AE6C2C4-A80C-440E-8815-D366EF7CD8F5}">
      <dsp:nvSpPr>
        <dsp:cNvPr id="0" name=""/>
        <dsp:cNvSpPr/>
      </dsp:nvSpPr>
      <dsp:spPr>
        <a:xfrm>
          <a:off x="867464" y="3496364"/>
          <a:ext cx="1344687" cy="134468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D33BD8-FDD1-094A-A4E6-EDCD9083168D}"/>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53DA0C-885C-0247-B3CE-6815DCAC2322}"/>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81B6A93-809F-7948-85F3-018E324E55C7}" type="datetimeFigureOut">
              <a:rPr lang="en-US" smtClean="0"/>
              <a:t>2/7/2024</a:t>
            </a:fld>
            <a:endParaRPr lang="en-US"/>
          </a:p>
        </p:txBody>
      </p:sp>
      <p:sp>
        <p:nvSpPr>
          <p:cNvPr id="4" name="Footer Placeholder 3">
            <a:extLst>
              <a:ext uri="{FF2B5EF4-FFF2-40B4-BE49-F238E27FC236}">
                <a16:creationId xmlns:a16="http://schemas.microsoft.com/office/drawing/2014/main" id="{01A38C3D-8117-AE4D-8A82-FFEFFF1BECD1}"/>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0E9538-AF9A-0149-BBE9-251505EEF4E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D3909AD-F0A8-B140-AD0A-48C42EB3EE29}" type="slidenum">
              <a:rPr lang="en-US" smtClean="0"/>
              <a:t>‹#›</a:t>
            </a:fld>
            <a:endParaRPr lang="en-US"/>
          </a:p>
        </p:txBody>
      </p:sp>
    </p:spTree>
    <p:extLst>
      <p:ext uri="{BB962C8B-B14F-4D97-AF65-F5344CB8AC3E}">
        <p14:creationId xmlns:p14="http://schemas.microsoft.com/office/powerpoint/2010/main" val="745694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2DCB935-B14B-9141-A5B7-B65163803703}" type="datetimeFigureOut">
              <a:rPr lang="en-US" smtClean="0"/>
              <a:t>2/7/2024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05EC090-49E1-4846-BBB9-5D83CB951608}" type="slidenum">
              <a:rPr lang="en-US" smtClean="0"/>
              <a:t>‹#›</a:t>
            </a:fld>
            <a:endParaRPr lang="en-US"/>
          </a:p>
        </p:txBody>
      </p:sp>
    </p:spTree>
    <p:extLst>
      <p:ext uri="{BB962C8B-B14F-4D97-AF65-F5344CB8AC3E}">
        <p14:creationId xmlns:p14="http://schemas.microsoft.com/office/powerpoint/2010/main" val="34794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 indent="0" defTabSz="914400" fontAlgn="auto">
              <a:spcAft>
                <a:spcPts val="0"/>
              </a:spcAft>
              <a:buFont typeface="Arial" panose="020B0604020202020204" pitchFamily="34" charset="0"/>
              <a:buNone/>
              <a:defRPr/>
            </a:pPr>
            <a:r>
              <a:rPr lang="en-US" b="1" dirty="0">
                <a:solidFill>
                  <a:srgbClr val="FF00B1"/>
                </a:solidFill>
              </a:rPr>
              <a:t>Imagery</a:t>
            </a:r>
            <a:r>
              <a:rPr lang="en-US" dirty="0">
                <a:solidFill>
                  <a:srgbClr val="FF00B1"/>
                </a:solidFill>
              </a:rPr>
              <a:t>: Imagery is inserted in the </a:t>
            </a:r>
            <a:r>
              <a:rPr lang="en-US" b="1" dirty="0">
                <a:solidFill>
                  <a:srgbClr val="FF00B1"/>
                </a:solidFill>
              </a:rPr>
              <a:t>slide background</a:t>
            </a:r>
            <a:r>
              <a:rPr lang="en-US" dirty="0">
                <a:solidFill>
                  <a:srgbClr val="FF00B1"/>
                </a:solidFill>
              </a:rPr>
              <a:t>. Imagery should be in widescreen format (16:9 aspect ratio) or cropped to fit. Please do not stretch imagery to fit the background.</a:t>
            </a:r>
          </a:p>
          <a:p>
            <a:pPr marL="9144" indent="0" defTabSz="914377" fontAlgn="auto">
              <a:spcAft>
                <a:spcPts val="0"/>
              </a:spcAft>
              <a:buFont typeface="Arial" panose="020B0604020202020204" pitchFamily="34" charset="0"/>
              <a:buNone/>
              <a:defRPr/>
            </a:pPr>
            <a:endParaRPr lang="en-US" dirty="0">
              <a:solidFill>
                <a:srgbClr val="FF00B1"/>
              </a:solidFill>
            </a:endParaRPr>
          </a:p>
          <a:p>
            <a:pPr marL="9144" indent="0" defTabSz="914377" fontAlgn="auto">
              <a:spcAft>
                <a:spcPts val="0"/>
              </a:spcAft>
              <a:buFont typeface="Arial" panose="020B0604020202020204" pitchFamily="34" charset="0"/>
              <a:buNone/>
              <a:defRPr/>
            </a:pPr>
            <a:r>
              <a:rPr lang="en-US" b="1" dirty="0">
                <a:solidFill>
                  <a:srgbClr val="FF00B1"/>
                </a:solidFill>
              </a:rPr>
              <a:t>Adding a background image. </a:t>
            </a:r>
            <a:r>
              <a:rPr lang="en-US" dirty="0">
                <a:solidFill>
                  <a:srgbClr val="FF00B1"/>
                </a:solidFill>
              </a:rPr>
              <a:t>To insert a background image, go to Format &gt;slide background. In the Format Background pane, choose Picture or texture fill. Under Insert Picture, choose FILE if you know the desktop location of the image or CLIPBOARD if the image has been copied to the clipboard.</a:t>
            </a:r>
          </a:p>
          <a:p>
            <a:endParaRPr lang="en-US" dirty="0"/>
          </a:p>
        </p:txBody>
      </p:sp>
      <p:sp>
        <p:nvSpPr>
          <p:cNvPr id="4" name="Slide Number Placeholder 3"/>
          <p:cNvSpPr>
            <a:spLocks noGrp="1"/>
          </p:cNvSpPr>
          <p:nvPr>
            <p:ph type="sldNum" sz="quarter" idx="10"/>
          </p:nvPr>
        </p:nvSpPr>
        <p:spPr/>
        <p:txBody>
          <a:bodyPr/>
          <a:lstStyle/>
          <a:p>
            <a:fld id="{E05EC090-49E1-4846-BBB9-5D83CB951608}" type="slidenum">
              <a:rPr lang="en-US" smtClean="0"/>
              <a:t>1</a:t>
            </a:fld>
            <a:endParaRPr lang="en-US"/>
          </a:p>
        </p:txBody>
      </p:sp>
    </p:spTree>
    <p:extLst>
      <p:ext uri="{BB962C8B-B14F-4D97-AF65-F5344CB8AC3E}">
        <p14:creationId xmlns:p14="http://schemas.microsoft.com/office/powerpoint/2010/main" val="749925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CoCounsel, Precision AI, </a:t>
            </a:r>
          </a:p>
        </p:txBody>
      </p:sp>
      <p:sp>
        <p:nvSpPr>
          <p:cNvPr id="4" name="Slide Number Placeholder 3"/>
          <p:cNvSpPr>
            <a:spLocks noGrp="1"/>
          </p:cNvSpPr>
          <p:nvPr>
            <p:ph type="sldNum" sz="quarter" idx="5"/>
          </p:nvPr>
        </p:nvSpPr>
        <p:spPr/>
        <p:txBody>
          <a:bodyPr/>
          <a:lstStyle/>
          <a:p>
            <a:fld id="{E05EC090-49E1-4846-BBB9-5D83CB951608}" type="slidenum">
              <a:rPr lang="en-US" smtClean="0"/>
              <a:t>3</a:t>
            </a:fld>
            <a:endParaRPr lang="en-US"/>
          </a:p>
        </p:txBody>
      </p:sp>
    </p:spTree>
    <p:extLst>
      <p:ext uri="{BB962C8B-B14F-4D97-AF65-F5344CB8AC3E}">
        <p14:creationId xmlns:p14="http://schemas.microsoft.com/office/powerpoint/2010/main" val="3211416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CB811CC9-4081-4897-8171-063F8A8C7319}" type="slidenum">
              <a:rPr lang="en-US" smtClean="0"/>
              <a:t>4</a:t>
            </a:fld>
            <a:endParaRPr lang="en-US"/>
          </a:p>
        </p:txBody>
      </p:sp>
    </p:spTree>
    <p:extLst>
      <p:ext uri="{BB962C8B-B14F-4D97-AF65-F5344CB8AC3E}">
        <p14:creationId xmlns:p14="http://schemas.microsoft.com/office/powerpoint/2010/main" val="1857148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11CC9-4081-4897-8171-063F8A8C7319}" type="slidenum">
              <a:rPr lang="en-US" smtClean="0"/>
              <a:t>5</a:t>
            </a:fld>
            <a:endParaRPr lang="en-US"/>
          </a:p>
        </p:txBody>
      </p:sp>
    </p:spTree>
    <p:extLst>
      <p:ext uri="{BB962C8B-B14F-4D97-AF65-F5344CB8AC3E}">
        <p14:creationId xmlns:p14="http://schemas.microsoft.com/office/powerpoint/2010/main" val="5915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B811CC9-4081-4897-8171-063F8A8C7319}" type="slidenum">
              <a:rPr lang="en-US" smtClean="0"/>
              <a:t>6</a:t>
            </a:fld>
            <a:endParaRPr lang="en-US"/>
          </a:p>
        </p:txBody>
      </p:sp>
    </p:spTree>
    <p:extLst>
      <p:ext uri="{BB962C8B-B14F-4D97-AF65-F5344CB8AC3E}">
        <p14:creationId xmlns:p14="http://schemas.microsoft.com/office/powerpoint/2010/main" val="1292190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811CC9-4081-4897-8171-063F8A8C7319}" type="slidenum">
              <a:rPr lang="en-US" smtClean="0"/>
              <a:t>7</a:t>
            </a:fld>
            <a:endParaRPr lang="en-US"/>
          </a:p>
        </p:txBody>
      </p:sp>
    </p:spTree>
    <p:extLst>
      <p:ext uri="{BB962C8B-B14F-4D97-AF65-F5344CB8AC3E}">
        <p14:creationId xmlns:p14="http://schemas.microsoft.com/office/powerpoint/2010/main" val="4192428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-Lexis </a:t>
            </a:r>
            <a:r>
              <a:rPr lang="en-US" sz="1800" b="1" i="0" u="none" strike="noStrike" baseline="0" dirty="0">
                <a:solidFill>
                  <a:srgbClr val="FFFFFF"/>
                </a:solidFill>
                <a:latin typeface="Arial" panose="020B0604020202020204" pitchFamily="34" charset="0"/>
              </a:rPr>
              <a:t>2024 Investing in Legal Innovation Survey- </a:t>
            </a:r>
            <a:r>
              <a:rPr lang="en-US" sz="1800" b="0" i="0" u="none" strike="noStrike" baseline="0" dirty="0">
                <a:solidFill>
                  <a:srgbClr val="3A3A41"/>
                </a:solidFill>
                <a:latin typeface="Arial" panose="020B0604020202020204" pitchFamily="34" charset="0"/>
              </a:rPr>
              <a:t>266 Managing Partners and C-suite leaders at Am Law 200 and other large law firms*, as well as legal professionals at Fortune 1000 companies between December 6, 2023 and January 9, 2024. Findings include results from 114 executives across 68 Am Law 200 firms, 102 executives across 79 other large law firms, and 50 executives across 44 Fortune 1000 companies.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3A3A41"/>
                </a:solidFill>
                <a:latin typeface="Arial" panose="020B0604020202020204" pitchFamily="34" charset="0"/>
              </a:rPr>
              <a:t>-</a:t>
            </a:r>
            <a:r>
              <a:rPr lang="en-US" sz="1800" b="0" i="0" u="none" strike="noStrike" baseline="0" dirty="0">
                <a:solidFill>
                  <a:srgbClr val="404042"/>
                </a:solidFill>
                <a:latin typeface="Arial" panose="020B0604020202020204" pitchFamily="34" charset="0"/>
              </a:rPr>
              <a:t>Nearly a third of the executives surveyed indicate they have a dedicated budget for generative AI in 2024 (31%), and most expect their investment in generative technologies to increase over the next 5 years (90%).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404042"/>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404042"/>
                </a:solidFill>
                <a:latin typeface="Arial" panose="020B0604020202020204" pitchFamily="34" charset="0"/>
              </a:rPr>
              <a:t>-https://www.lexisnexis.com/community/pressroom/b/news/posts/lexisnexis-collaborates-with-u-s-law-schools-to-roll-out-lexis-ai-marking-first-widespread-use-of-legal-generative-ai-solution-in-law-school-education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212529"/>
                </a:solidFill>
                <a:effectLst/>
                <a:latin typeface="arial" panose="020B0604020202020204" pitchFamily="34" charset="0"/>
              </a:rPr>
              <a:t>According to a recent LexisNexis survey of over 450 law school librarians, legal research and writing, and legal technology professors, 78% of law school faculty have plans to teach students about generative AI tools this spring. Feedback from this set of customers will be used to further optimize the solution for law school users, provide guided study tailored to the law school curriculum, and develop cutting-edge and ethical AI education tools. </a:t>
            </a:r>
            <a:endParaRPr lang="en-US" sz="1800" b="0" i="0" u="none" strike="noStrike" baseline="0" dirty="0">
              <a:solidFill>
                <a:srgbClr val="404042"/>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05EC090-49E1-4846-BBB9-5D83CB951608}" type="slidenum">
              <a:rPr lang="en-US" smtClean="0"/>
              <a:t>8</a:t>
            </a:fld>
            <a:endParaRPr lang="en-US"/>
          </a:p>
        </p:txBody>
      </p:sp>
    </p:spTree>
    <p:extLst>
      <p:ext uri="{BB962C8B-B14F-4D97-AF65-F5344CB8AC3E}">
        <p14:creationId xmlns:p14="http://schemas.microsoft.com/office/powerpoint/2010/main" val="774586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EC090-49E1-4846-BBB9-5D83CB951608}" type="slidenum">
              <a:rPr lang="en-US" smtClean="0"/>
              <a:t>17</a:t>
            </a:fld>
            <a:endParaRPr lang="en-US"/>
          </a:p>
        </p:txBody>
      </p:sp>
    </p:spTree>
    <p:extLst>
      <p:ext uri="{BB962C8B-B14F-4D97-AF65-F5344CB8AC3E}">
        <p14:creationId xmlns:p14="http://schemas.microsoft.com/office/powerpoint/2010/main" val="2773115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 Image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5938" y="1789948"/>
            <a:ext cx="5832476" cy="1000317"/>
          </a:xfrm>
          <a:prstGeom prst="rect">
            <a:avLst/>
          </a:prstGeom>
        </p:spPr>
        <p:txBody>
          <a:bodyPr lIns="0" tIns="0" rIns="0" bIns="0"/>
          <a:lstStyle>
            <a:lvl1pPr algn="l">
              <a:defRPr sz="3600" b="0" i="0">
                <a:solidFill>
                  <a:schemeClr val="bg1"/>
                </a:solidFill>
                <a:latin typeface="Cambria" charset="0"/>
                <a:ea typeface="Cambria" charset="0"/>
                <a:cs typeface="Cambria" charset="0"/>
              </a:defRPr>
            </a:lvl1pPr>
          </a:lstStyle>
          <a:p>
            <a:endParaRPr lang="en-US" dirty="0"/>
          </a:p>
        </p:txBody>
      </p:sp>
      <p:sp>
        <p:nvSpPr>
          <p:cNvPr id="9"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515938" y="2903865"/>
            <a:ext cx="5832475" cy="525135"/>
          </a:xfrm>
          <a:prstGeom prst="rect">
            <a:avLst/>
          </a:prstGeom>
        </p:spPr>
        <p:txBody>
          <a:bodyPr wrap="square" lIns="0" tIns="0" rIns="0" bIns="0"/>
          <a:lstStyle>
            <a:lvl1pPr marL="0" indent="0" algn="l">
              <a:lnSpc>
                <a:spcPct val="100000"/>
              </a:lnSpc>
              <a:buNone/>
              <a:defRPr sz="2000" b="0" i="0">
                <a:solidFill>
                  <a:schemeClr val="bg1"/>
                </a:solidFill>
                <a:latin typeface="Arial" charset="0"/>
                <a:ea typeface="Arial" charset="0"/>
                <a:cs typeface="Arial" charset="0"/>
              </a:defRPr>
            </a:lvl1pPr>
          </a:lstStyle>
          <a:p>
            <a:pPr lvl="0"/>
            <a:endParaRPr/>
          </a:p>
        </p:txBody>
      </p:sp>
      <p:sp>
        <p:nvSpPr>
          <p:cNvPr id="10"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1432200"/>
            <a:ext cx="12192000" cy="5149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ayout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p:txBody>
          <a:bodyPr/>
          <a:lstStyle>
            <a:lvl1pPr>
              <a:defRPr>
                <a:solidFill>
                  <a:schemeClr val="bg1"/>
                </a:solidFill>
              </a:defRPr>
            </a:lvl1pPr>
          </a:lstStyle>
          <a:p>
            <a:endParaRP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3" name="Content Placeholder 8"/>
          <p:cNvSpPr>
            <a:spLocks noGrp="1"/>
          </p:cNvSpPr>
          <p:nvPr>
            <p:ph sz="quarter" idx="18"/>
          </p:nvPr>
        </p:nvSpPr>
        <p:spPr>
          <a:xfrm>
            <a:off x="515938" y="1882171"/>
            <a:ext cx="11160125"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ayout Dark w/Side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7380288"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9" y="368300"/>
            <a:ext cx="7383054"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3" name="Content Placeholder 8"/>
          <p:cNvSpPr>
            <a:spLocks noGrp="1"/>
          </p:cNvSpPr>
          <p:nvPr>
            <p:ph sz="quarter" idx="18"/>
          </p:nvPr>
        </p:nvSpPr>
        <p:spPr>
          <a:xfrm>
            <a:off x="515939" y="1432200"/>
            <a:ext cx="7380286" cy="4876525"/>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6" name="Straight Connector 15"/>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Layout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200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p:txBody>
          <a:bodyPr/>
          <a:lstStyle>
            <a:lvl1pPr>
              <a:defRPr>
                <a:solidFill>
                  <a:schemeClr val="bg1"/>
                </a:solidFill>
              </a:defRPr>
            </a:lvl1pPr>
          </a:lstStyle>
          <a:p>
            <a:endParaRP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5C996B-0918-804B-BD4C-32A658B584F3}"/>
              </a:ext>
            </a:extLst>
          </p:cNvPr>
          <p:cNvSpPr/>
          <p:nvPr userDrawn="1"/>
        </p:nvSpPr>
        <p:spPr>
          <a:xfrm>
            <a:off x="0" y="6581819"/>
            <a:ext cx="12192000"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8FE51E-6A48-4848-9860-F25854EC97B4}"/>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496659"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496659"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9" y="368300"/>
            <a:ext cx="5500804" cy="577153"/>
          </a:xfrm>
        </p:spPr>
        <p:txBody>
          <a:bodyPr/>
          <a:lstStyle>
            <a:lvl1pPr>
              <a:defRPr>
                <a:solidFill>
                  <a:schemeClr val="bg1"/>
                </a:solidFill>
              </a:defRPr>
            </a:lvl1pPr>
          </a:lstStyle>
          <a:p>
            <a:endParaRP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3" name="Content Placeholder 8"/>
          <p:cNvSpPr>
            <a:spLocks noGrp="1"/>
          </p:cNvSpPr>
          <p:nvPr>
            <p:ph sz="quarter" idx="18"/>
          </p:nvPr>
        </p:nvSpPr>
        <p:spPr>
          <a:xfrm>
            <a:off x="515939" y="1882171"/>
            <a:ext cx="5500686"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endParaRPr/>
          </a:p>
          <a:p>
            <a:pPr lvl="1"/>
            <a:endParaRPr/>
          </a:p>
          <a:p>
            <a:pPr lvl="2"/>
            <a:endParaRPr/>
          </a:p>
          <a:p>
            <a:pPr lvl="3"/>
            <a:endParaRPr/>
          </a:p>
          <a:p>
            <a:pPr lvl="4"/>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w/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94F97E5-7B26-6041-BF85-BD601BCEF688}"/>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endParaRP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Tree>
    <p:extLst>
      <p:ext uri="{BB962C8B-B14F-4D97-AF65-F5344CB8AC3E}">
        <p14:creationId xmlns:p14="http://schemas.microsoft.com/office/powerpoint/2010/main" val="3147558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Blank">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A999862-C875-6E4E-903D-73992F31A975}"/>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endParaRP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w/Imag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5C996B-0918-804B-BD4C-32A658B584F3}"/>
              </a:ext>
            </a:extLst>
          </p:cNvPr>
          <p:cNvSpPr/>
          <p:nvPr userDrawn="1"/>
        </p:nvSpPr>
        <p:spPr>
          <a:xfrm>
            <a:off x="-1"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A614D23-A84A-8745-9FF1-46CC0873C2CA}"/>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515938" y="1431382"/>
            <a:ext cx="10969625" cy="412750"/>
          </a:xfrm>
          <a:prstGeom prst="rect">
            <a:avLst/>
          </a:prstGeom>
        </p:spPr>
        <p:txBody>
          <a:bodyPr/>
          <a:lstStyle>
            <a:lvl1pPr>
              <a:defRPr sz="3600">
                <a:solidFill>
                  <a:schemeClr val="accent5"/>
                </a:solidFill>
                <a:latin typeface="Cambria" panose="02040503050406030204" pitchFamily="18" charset="0"/>
              </a:defRPr>
            </a:lvl1pPr>
          </a:lstStyle>
          <a:p>
            <a:endParaRPr/>
          </a:p>
        </p:txBody>
      </p:sp>
      <p:sp>
        <p:nvSpPr>
          <p:cNvPr id="8" name="Text Placeholder 1">
            <a:extLst>
              <a:ext uri="{FF2B5EF4-FFF2-40B4-BE49-F238E27FC236}">
                <a16:creationId xmlns:a16="http://schemas.microsoft.com/office/drawing/2014/main" id="{FC917BFA-C928-954E-8176-7D0958DCA0D5}"/>
              </a:ext>
            </a:extLst>
          </p:cNvPr>
          <p:cNvSpPr>
            <a:spLocks noGrp="1"/>
          </p:cNvSpPr>
          <p:nvPr>
            <p:ph type="body" sz="quarter" idx="13" hasCustomPrompt="1"/>
          </p:nvPr>
        </p:nvSpPr>
        <p:spPr>
          <a:xfrm>
            <a:off x="515938" y="1962243"/>
            <a:ext cx="1096962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
        <p:nvSpPr>
          <p:cNvPr id="10" name="Picture Placeholder 3">
            <a:extLst>
              <a:ext uri="{FF2B5EF4-FFF2-40B4-BE49-F238E27FC236}">
                <a16:creationId xmlns:a16="http://schemas.microsoft.com/office/drawing/2014/main" id="{8FE3E370-8AA3-324B-B9CA-F20864AA9415}"/>
              </a:ext>
            </a:extLst>
          </p:cNvPr>
          <p:cNvSpPr>
            <a:spLocks noGrp="1"/>
          </p:cNvSpPr>
          <p:nvPr>
            <p:ph type="pic" sz="quarter" idx="18"/>
          </p:nvPr>
        </p:nvSpPr>
        <p:spPr>
          <a:xfrm>
            <a:off x="0" y="3435657"/>
            <a:ext cx="12191999" cy="3146159"/>
          </a:xfrm>
          <a:prstGeom prst="rect">
            <a:avLst/>
          </a:prstGeom>
          <a:solidFill>
            <a:schemeClr val="bg2"/>
          </a:solidFill>
        </p:spPr>
        <p:txBody>
          <a:bodyPr/>
          <a:lstStyle/>
          <a:p>
            <a:r>
              <a:rPr lang="en-US"/>
              <a:t>Click icon to add picture</a:t>
            </a:r>
            <a:endParaRPr lang="en-US" dirty="0"/>
          </a:p>
        </p:txBody>
      </p:sp>
      <p:cxnSp>
        <p:nvCxnSpPr>
          <p:cNvPr id="14" name="Straight Connector 13"/>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671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5C996B-0918-804B-BD4C-32A658B584F3}"/>
              </a:ext>
            </a:extLst>
          </p:cNvPr>
          <p:cNvSpPr/>
          <p:nvPr userDrawn="1"/>
        </p:nvSpPr>
        <p:spPr>
          <a:xfrm>
            <a:off x="0" y="6581819"/>
            <a:ext cx="12191999" cy="276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856926C-4DD1-A84D-AFCF-296FEB703257}"/>
              </a:ext>
            </a:extLst>
          </p:cNvPr>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12EB4D1-1B47-C945-BFB8-A1269CA392F7}"/>
              </a:ext>
            </a:extLst>
          </p:cNvPr>
          <p:cNvSpPr>
            <a:spLocks noGrp="1"/>
          </p:cNvSpPr>
          <p:nvPr>
            <p:ph type="title" hasCustomPrompt="1"/>
          </p:nvPr>
        </p:nvSpPr>
        <p:spPr>
          <a:xfrm>
            <a:off x="2400302" y="368300"/>
            <a:ext cx="7391398" cy="3081910"/>
          </a:xfrm>
          <a:prstGeom prst="rect">
            <a:avLst/>
          </a:prstGeom>
        </p:spPr>
        <p:txBody>
          <a:bodyPr anchor="ctr" anchorCtr="1"/>
          <a:lstStyle>
            <a:lvl1pPr algn="ctr">
              <a:lnSpc>
                <a:spcPct val="100000"/>
              </a:lnSpc>
              <a:spcAft>
                <a:spcPts val="600"/>
              </a:spcAft>
              <a:defRPr sz="3600" i="1">
                <a:solidFill>
                  <a:schemeClr val="bg1"/>
                </a:solidFill>
                <a:latin typeface="Cambria" panose="02040503050406030204" pitchFamily="18" charset="0"/>
              </a:defRPr>
            </a:lvl1pPr>
          </a:lstStyle>
          <a:p>
            <a:endParaRPr/>
          </a:p>
        </p:txBody>
      </p:sp>
      <p:sp>
        <p:nvSpPr>
          <p:cNvPr id="9"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11"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12"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1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89435"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8943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68300"/>
            <a:ext cx="739219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6"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8521549" y="0"/>
            <a:ext cx="3670450"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7386637"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ring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2135" y="4748270"/>
            <a:ext cx="9087730" cy="1000317"/>
          </a:xfrm>
          <a:prstGeom prst="rect">
            <a:avLst/>
          </a:prstGeom>
        </p:spPr>
        <p:txBody>
          <a:bodyPr/>
          <a:lstStyle>
            <a:lvl1pPr algn="ctr">
              <a:defRPr sz="3600" b="0" i="0">
                <a:solidFill>
                  <a:schemeClr val="bg1"/>
                </a:solidFill>
                <a:latin typeface="Cambria" charset="0"/>
                <a:ea typeface="Cambria" charset="0"/>
                <a:cs typeface="Cambria" charset="0"/>
              </a:defRPr>
            </a:lvl1pPr>
          </a:lstStyle>
          <a:p>
            <a:endParaRPr lang="en-US" dirty="0"/>
          </a:p>
        </p:txBody>
      </p:sp>
      <p:sp>
        <p:nvSpPr>
          <p:cNvPr id="9"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a:solidFill>
                  <a:schemeClr val="bg1"/>
                </a:solidFill>
                <a:latin typeface="Arial" charset="0"/>
                <a:ea typeface="Arial" charset="0"/>
                <a:cs typeface="Arial" charset="0"/>
              </a:defRPr>
            </a:lvl1pPr>
          </a:lstStyle>
          <a:p>
            <a:pPr lvl="0"/>
            <a:endParaRPr/>
          </a:p>
        </p:txBody>
      </p:sp>
      <p:sp>
        <p:nvSpPr>
          <p:cNvPr id="10"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endParaRPr/>
          </a:p>
        </p:txBody>
      </p:sp>
    </p:spTree>
    <p:extLst>
      <p:ext uri="{BB962C8B-B14F-4D97-AF65-F5344CB8AC3E}">
        <p14:creationId xmlns:p14="http://schemas.microsoft.com/office/powerpoint/2010/main" val="3644612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1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1" y="0"/>
            <a:ext cx="8525690"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89348"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7383796"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68300"/>
            <a:ext cx="7386559"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8525690" y="0"/>
            <a:ext cx="366630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7386637"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userDrawn="1"/>
        </p:nvCxnSpPr>
        <p:spPr>
          <a:xfrm>
            <a:off x="0" y="6582427"/>
            <a:ext cx="12192000" cy="0"/>
          </a:xfrm>
          <a:prstGeom prst="line">
            <a:avLst/>
          </a:prstGeom>
          <a:ln w="190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Image 2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500681"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500681"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68300"/>
            <a:ext cx="55048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6"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6544300" y="0"/>
            <a:ext cx="564769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882171"/>
            <a:ext cx="5500687"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090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2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1" y="0"/>
            <a:ext cx="65442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9" y="1432200"/>
            <a:ext cx="5500676"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5496543"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7" y="368300"/>
            <a:ext cx="5500689"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6544300" y="0"/>
            <a:ext cx="5647699" cy="6581817"/>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7" y="1882171"/>
            <a:ext cx="5500688"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2295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3 -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9" y="368300"/>
            <a:ext cx="11160124"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0" y="3671047"/>
            <a:ext cx="12191999" cy="2910770"/>
          </a:xfrm>
          <a:prstGeom prst="rect">
            <a:avLst/>
          </a:prstGeom>
          <a:solidFill>
            <a:schemeClr val="bg2"/>
          </a:solidFill>
        </p:spPr>
        <p:txBody>
          <a:bodyPr/>
          <a:lstStyle/>
          <a:p>
            <a:r>
              <a:rPr lang="en-US"/>
              <a:t>Click icon to add picture</a:t>
            </a:r>
          </a:p>
        </p:txBody>
      </p:sp>
      <p:sp>
        <p:nvSpPr>
          <p:cNvPr id="11" name="Content Placeholder 8"/>
          <p:cNvSpPr>
            <a:spLocks noGrp="1"/>
          </p:cNvSpPr>
          <p:nvPr>
            <p:ph sz="quarter" idx="19"/>
          </p:nvPr>
        </p:nvSpPr>
        <p:spPr>
          <a:xfrm>
            <a:off x="515938" y="1432200"/>
            <a:ext cx="11160125" cy="204783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3 -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0"/>
            <a:ext cx="12191998" cy="36710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tx1"/>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tx1"/>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9" y="899161"/>
            <a:ext cx="11151740"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9" y="368300"/>
            <a:ext cx="11151744" cy="577153"/>
          </a:xfrm>
        </p:spPr>
        <p:txBody>
          <a:bodyPr/>
          <a:lstStyle>
            <a:lvl1pPr>
              <a:defRPr>
                <a:solidFill>
                  <a:schemeClr val="bg1"/>
                </a:solidFill>
              </a:defRPr>
            </a:lvl1p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tx1"/>
                </a:solidFill>
              </a:defRPr>
            </a:lvl1pPr>
          </a:lstStyle>
          <a:p>
            <a:endParaRPr lang="en-US" dirty="0"/>
          </a:p>
        </p:txBody>
      </p:sp>
      <p:sp>
        <p:nvSpPr>
          <p:cNvPr id="12"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0" y="3671047"/>
            <a:ext cx="12191999" cy="2910770"/>
          </a:xfrm>
          <a:prstGeom prst="rect">
            <a:avLst/>
          </a:prstGeom>
          <a:solidFill>
            <a:schemeClr val="bg2"/>
          </a:solidFill>
        </p:spPr>
        <p:txBody>
          <a:bodyPr/>
          <a:lstStyle/>
          <a:p>
            <a:r>
              <a:rPr lang="en-US"/>
              <a:t>Click icon to add picture</a:t>
            </a:r>
          </a:p>
        </p:txBody>
      </p:sp>
      <p:sp>
        <p:nvSpPr>
          <p:cNvPr id="13" name="Content Placeholder 8"/>
          <p:cNvSpPr>
            <a:spLocks noGrp="1"/>
          </p:cNvSpPr>
          <p:nvPr>
            <p:ph sz="quarter" idx="19"/>
          </p:nvPr>
        </p:nvSpPr>
        <p:spPr>
          <a:xfrm>
            <a:off x="515938" y="1431926"/>
            <a:ext cx="11160125" cy="2048106"/>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Page x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7" y="368300"/>
            <a:ext cx="111601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7" y="1867800"/>
            <a:ext cx="1116012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11160126"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Page x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61013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7" y="368300"/>
            <a:ext cx="111601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7" y="1867800"/>
            <a:ext cx="550862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5086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5508625"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18" name="Picture Placeholder 3">
            <a:extLst>
              <a:ext uri="{FF2B5EF4-FFF2-40B4-BE49-F238E27FC236}">
                <a16:creationId xmlns:a16="http://schemas.microsoft.com/office/drawing/2014/main" id="{A643DD79-296D-1D4D-9489-1DCF3F20B120}"/>
              </a:ext>
            </a:extLst>
          </p:cNvPr>
          <p:cNvSpPr>
            <a:spLocks noGrp="1"/>
          </p:cNvSpPr>
          <p:nvPr>
            <p:ph type="pic" sz="quarter" idx="20"/>
          </p:nvPr>
        </p:nvSpPr>
        <p:spPr>
          <a:xfrm>
            <a:off x="6167438" y="1867800"/>
            <a:ext cx="5500456" cy="4221056"/>
          </a:xfrm>
          <a:prstGeom prst="rect">
            <a:avLst/>
          </a:prstGeom>
          <a:solidFill>
            <a:schemeClr val="bg2"/>
          </a:solidFill>
        </p:spPr>
        <p:txBody>
          <a:bodyPr/>
          <a:lstStyle/>
          <a:p>
            <a:r>
              <a:rPr lang="en-US"/>
              <a:t>Click icon to add picture</a:t>
            </a:r>
          </a:p>
        </p:txBody>
      </p:sp>
      <p:sp>
        <p:nvSpPr>
          <p:cNvPr id="19" name="Text Placeholder 4">
            <a:extLst>
              <a:ext uri="{FF2B5EF4-FFF2-40B4-BE49-F238E27FC236}">
                <a16:creationId xmlns:a16="http://schemas.microsoft.com/office/drawing/2014/main" id="{3A869F09-321E-4B40-A232-56F628E3867D}"/>
              </a:ext>
            </a:extLst>
          </p:cNvPr>
          <p:cNvSpPr>
            <a:spLocks noGrp="1"/>
          </p:cNvSpPr>
          <p:nvPr>
            <p:ph type="body" sz="quarter" idx="21" hasCustomPrompt="1"/>
          </p:nvPr>
        </p:nvSpPr>
        <p:spPr>
          <a:xfrm>
            <a:off x="6159268" y="6093965"/>
            <a:ext cx="5508625"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20" name="Text Placeholder 2">
            <a:extLst>
              <a:ext uri="{FF2B5EF4-FFF2-40B4-BE49-F238E27FC236}">
                <a16:creationId xmlns:a16="http://schemas.microsoft.com/office/drawing/2014/main" id="{65975A82-7EB2-6E48-B38C-B5AEBD5D9A89}"/>
              </a:ext>
            </a:extLst>
          </p:cNvPr>
          <p:cNvSpPr>
            <a:spLocks noGrp="1" noChangeAspect="1"/>
          </p:cNvSpPr>
          <p:nvPr>
            <p:ph type="body" idx="22" hasCustomPrompt="1"/>
          </p:nvPr>
        </p:nvSpPr>
        <p:spPr>
          <a:xfrm>
            <a:off x="6167439" y="1432200"/>
            <a:ext cx="55086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Page x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7" y="368300"/>
            <a:ext cx="11160125"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Picture Placeholder 3">
            <a:extLst>
              <a:ext uri="{FF2B5EF4-FFF2-40B4-BE49-F238E27FC236}">
                <a16:creationId xmlns:a16="http://schemas.microsoft.com/office/drawing/2014/main" id="{A643DD79-296D-1D4D-9489-1DCF3F20B120}"/>
              </a:ext>
            </a:extLst>
          </p:cNvPr>
          <p:cNvSpPr>
            <a:spLocks noGrp="1"/>
          </p:cNvSpPr>
          <p:nvPr>
            <p:ph type="pic" sz="quarter" idx="18"/>
          </p:nvPr>
        </p:nvSpPr>
        <p:spPr>
          <a:xfrm>
            <a:off x="515939" y="1867800"/>
            <a:ext cx="3614736" cy="4221056"/>
          </a:xfrm>
          <a:prstGeom prst="rect">
            <a:avLst/>
          </a:prstGeom>
          <a:solidFill>
            <a:schemeClr val="bg2"/>
          </a:solidFill>
        </p:spPr>
        <p:txBody>
          <a:bodyPr/>
          <a:lstStyle/>
          <a:p>
            <a:r>
              <a:rPr lang="en-US"/>
              <a:t>Click icon to add picture</a:t>
            </a:r>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6" name="Text Placeholder 4">
            <a:extLst>
              <a:ext uri="{FF2B5EF4-FFF2-40B4-BE49-F238E27FC236}">
                <a16:creationId xmlns:a16="http://schemas.microsoft.com/office/drawing/2014/main" id="{3A869F09-321E-4B40-A232-56F628E3867D}"/>
              </a:ext>
            </a:extLst>
          </p:cNvPr>
          <p:cNvSpPr>
            <a:spLocks noGrp="1"/>
          </p:cNvSpPr>
          <p:nvPr>
            <p:ph type="body" sz="quarter" idx="19" hasCustomPrompt="1"/>
          </p:nvPr>
        </p:nvSpPr>
        <p:spPr>
          <a:xfrm>
            <a:off x="515937"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24" name="Picture Placeholder 3">
            <a:extLst>
              <a:ext uri="{FF2B5EF4-FFF2-40B4-BE49-F238E27FC236}">
                <a16:creationId xmlns:a16="http://schemas.microsoft.com/office/drawing/2014/main" id="{A643DD79-296D-1D4D-9489-1DCF3F20B120}"/>
              </a:ext>
            </a:extLst>
          </p:cNvPr>
          <p:cNvSpPr>
            <a:spLocks noGrp="1"/>
          </p:cNvSpPr>
          <p:nvPr>
            <p:ph type="pic" sz="quarter" idx="20"/>
          </p:nvPr>
        </p:nvSpPr>
        <p:spPr>
          <a:xfrm>
            <a:off x="4286249" y="1867800"/>
            <a:ext cx="3616325" cy="4221056"/>
          </a:xfrm>
          <a:prstGeom prst="rect">
            <a:avLst/>
          </a:prstGeom>
          <a:solidFill>
            <a:schemeClr val="bg2"/>
          </a:solidFill>
        </p:spPr>
        <p:txBody>
          <a:bodyPr/>
          <a:lstStyle/>
          <a:p>
            <a:r>
              <a:rPr lang="en-US"/>
              <a:t>Click icon to add picture</a:t>
            </a:r>
          </a:p>
        </p:txBody>
      </p:sp>
      <p:sp>
        <p:nvSpPr>
          <p:cNvPr id="25" name="Text Placeholder 2">
            <a:extLst>
              <a:ext uri="{FF2B5EF4-FFF2-40B4-BE49-F238E27FC236}">
                <a16:creationId xmlns:a16="http://schemas.microsoft.com/office/drawing/2014/main" id="{65975A82-7EB2-6E48-B38C-B5AEBD5D9A89}"/>
              </a:ext>
            </a:extLst>
          </p:cNvPr>
          <p:cNvSpPr>
            <a:spLocks noGrp="1" noChangeAspect="1"/>
          </p:cNvSpPr>
          <p:nvPr>
            <p:ph type="body" idx="21" hasCustomPrompt="1"/>
          </p:nvPr>
        </p:nvSpPr>
        <p:spPr>
          <a:xfrm>
            <a:off x="4286249"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6" name="Text Placeholder 4">
            <a:extLst>
              <a:ext uri="{FF2B5EF4-FFF2-40B4-BE49-F238E27FC236}">
                <a16:creationId xmlns:a16="http://schemas.microsoft.com/office/drawing/2014/main" id="{3A869F09-321E-4B40-A232-56F628E3867D}"/>
              </a:ext>
            </a:extLst>
          </p:cNvPr>
          <p:cNvSpPr>
            <a:spLocks noGrp="1"/>
          </p:cNvSpPr>
          <p:nvPr>
            <p:ph type="body" sz="quarter" idx="22" hasCustomPrompt="1"/>
          </p:nvPr>
        </p:nvSpPr>
        <p:spPr>
          <a:xfrm>
            <a:off x="4286248"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
        <p:nvSpPr>
          <p:cNvPr id="27" name="Picture Placeholder 3">
            <a:extLst>
              <a:ext uri="{FF2B5EF4-FFF2-40B4-BE49-F238E27FC236}">
                <a16:creationId xmlns:a16="http://schemas.microsoft.com/office/drawing/2014/main" id="{A643DD79-296D-1D4D-9489-1DCF3F20B120}"/>
              </a:ext>
            </a:extLst>
          </p:cNvPr>
          <p:cNvSpPr>
            <a:spLocks noGrp="1"/>
          </p:cNvSpPr>
          <p:nvPr>
            <p:ph type="pic" sz="quarter" idx="23"/>
          </p:nvPr>
        </p:nvSpPr>
        <p:spPr>
          <a:xfrm>
            <a:off x="8061327" y="1867800"/>
            <a:ext cx="3614736" cy="4221056"/>
          </a:xfrm>
          <a:prstGeom prst="rect">
            <a:avLst/>
          </a:prstGeom>
          <a:solidFill>
            <a:schemeClr val="bg2"/>
          </a:solidFill>
        </p:spPr>
        <p:txBody>
          <a:bodyPr/>
          <a:lstStyle/>
          <a:p>
            <a:r>
              <a:rPr lang="en-US"/>
              <a:t>Click icon to add picture</a:t>
            </a:r>
          </a:p>
        </p:txBody>
      </p:sp>
      <p:sp>
        <p:nvSpPr>
          <p:cNvPr id="28" name="Text Placeholder 2">
            <a:extLst>
              <a:ext uri="{FF2B5EF4-FFF2-40B4-BE49-F238E27FC236}">
                <a16:creationId xmlns:a16="http://schemas.microsoft.com/office/drawing/2014/main" id="{65975A82-7EB2-6E48-B38C-B5AEBD5D9A89}"/>
              </a:ext>
            </a:extLst>
          </p:cNvPr>
          <p:cNvSpPr>
            <a:spLocks noGrp="1" noChangeAspect="1"/>
          </p:cNvSpPr>
          <p:nvPr>
            <p:ph type="body" idx="24" hasCustomPrompt="1"/>
          </p:nvPr>
        </p:nvSpPr>
        <p:spPr>
          <a:xfrm>
            <a:off x="8061326" y="1432200"/>
            <a:ext cx="361473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9" name="Text Placeholder 4">
            <a:extLst>
              <a:ext uri="{FF2B5EF4-FFF2-40B4-BE49-F238E27FC236}">
                <a16:creationId xmlns:a16="http://schemas.microsoft.com/office/drawing/2014/main" id="{3A869F09-321E-4B40-A232-56F628E3867D}"/>
              </a:ext>
            </a:extLst>
          </p:cNvPr>
          <p:cNvSpPr>
            <a:spLocks noGrp="1"/>
          </p:cNvSpPr>
          <p:nvPr>
            <p:ph type="body" sz="quarter" idx="25" hasCustomPrompt="1"/>
          </p:nvPr>
        </p:nvSpPr>
        <p:spPr>
          <a:xfrm>
            <a:off x="8061325" y="6093965"/>
            <a:ext cx="3614737" cy="214760"/>
          </a:xfrm>
          <a:prstGeom prst="rect">
            <a:avLst/>
          </a:prstGeom>
        </p:spPr>
        <p:txBody>
          <a:bodyPr/>
          <a:lstStyle>
            <a:lvl1pPr marL="0" indent="0">
              <a:lnSpc>
                <a:spcPct val="100000"/>
              </a:lnSpc>
              <a:buNone/>
              <a:defRPr sz="1200">
                <a:solidFill>
                  <a:schemeClr val="tx2"/>
                </a:solidFill>
              </a:defRPr>
            </a:lvl1pPr>
          </a:lstStyle>
          <a:p>
            <a:pPr lvl="0"/>
            <a:r>
              <a:rPr lang="en-US" dirty="0"/>
              <a:t>Optional caption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age Page x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4" cy="237308"/>
          </a:xfrm>
          <a:prstGeom prst="rect">
            <a:avLst/>
          </a:prstGeom>
        </p:spPr>
        <p:txBody>
          <a:bodyPr rtlCol="0"/>
          <a:lstStyle>
            <a:lvl1pPr marL="0" indent="0">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9" y="368300"/>
            <a:ext cx="11160123"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4" name="Picture Placeholder 5">
            <a:extLst>
              <a:ext uri="{FF2B5EF4-FFF2-40B4-BE49-F238E27FC236}">
                <a16:creationId xmlns:a16="http://schemas.microsoft.com/office/drawing/2014/main" id="{EBF22DA3-A49C-6440-A6F8-4BDC8A933B20}"/>
              </a:ext>
            </a:extLst>
          </p:cNvPr>
          <p:cNvSpPr>
            <a:spLocks noGrp="1"/>
          </p:cNvSpPr>
          <p:nvPr>
            <p:ph type="pic" sz="quarter" idx="13"/>
          </p:nvPr>
        </p:nvSpPr>
        <p:spPr>
          <a:xfrm>
            <a:off x="515939" y="2072640"/>
            <a:ext cx="1727538" cy="1991537"/>
          </a:xfrm>
          <a:prstGeom prst="rect">
            <a:avLst/>
          </a:prstGeom>
          <a:solidFill>
            <a:schemeClr val="bg2"/>
          </a:solidFill>
        </p:spPr>
        <p:txBody>
          <a:bodyPr/>
          <a:lstStyle/>
          <a:p>
            <a:r>
              <a:rPr lang="en-US"/>
              <a:t>Click icon to add picture</a:t>
            </a:r>
          </a:p>
        </p:txBody>
      </p:sp>
      <p:sp>
        <p:nvSpPr>
          <p:cNvPr id="26" name="Text Placeholder 4">
            <a:extLst>
              <a:ext uri="{FF2B5EF4-FFF2-40B4-BE49-F238E27FC236}">
                <a16:creationId xmlns:a16="http://schemas.microsoft.com/office/drawing/2014/main" id="{3A869F09-321E-4B40-A232-56F628E3867D}"/>
              </a:ext>
            </a:extLst>
          </p:cNvPr>
          <p:cNvSpPr>
            <a:spLocks noGrp="1"/>
          </p:cNvSpPr>
          <p:nvPr>
            <p:ph type="body" sz="quarter" idx="26" hasCustomPrompt="1"/>
          </p:nvPr>
        </p:nvSpPr>
        <p:spPr>
          <a:xfrm>
            <a:off x="515938"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27" name="Text Placeholder 2">
            <a:extLst>
              <a:ext uri="{FF2B5EF4-FFF2-40B4-BE49-F238E27FC236}">
                <a16:creationId xmlns:a16="http://schemas.microsoft.com/office/drawing/2014/main" id="{65975A82-7EB2-6E48-B38C-B5AEBD5D9A89}"/>
              </a:ext>
            </a:extLst>
          </p:cNvPr>
          <p:cNvSpPr>
            <a:spLocks noGrp="1" noChangeAspect="1"/>
          </p:cNvSpPr>
          <p:nvPr>
            <p:ph type="body" idx="27" hasCustomPrompt="1"/>
          </p:nvPr>
        </p:nvSpPr>
        <p:spPr>
          <a:xfrm>
            <a:off x="2403136"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28" name="Picture Placeholder 5">
            <a:extLst>
              <a:ext uri="{FF2B5EF4-FFF2-40B4-BE49-F238E27FC236}">
                <a16:creationId xmlns:a16="http://schemas.microsoft.com/office/drawing/2014/main" id="{EBF22DA3-A49C-6440-A6F8-4BDC8A933B20}"/>
              </a:ext>
            </a:extLst>
          </p:cNvPr>
          <p:cNvSpPr>
            <a:spLocks noGrp="1"/>
          </p:cNvSpPr>
          <p:nvPr>
            <p:ph type="pic" sz="quarter" idx="28"/>
          </p:nvPr>
        </p:nvSpPr>
        <p:spPr>
          <a:xfrm>
            <a:off x="2403137" y="2072640"/>
            <a:ext cx="1727538" cy="1991537"/>
          </a:xfrm>
          <a:prstGeom prst="rect">
            <a:avLst/>
          </a:prstGeom>
          <a:solidFill>
            <a:schemeClr val="bg2"/>
          </a:solidFill>
        </p:spPr>
        <p:txBody>
          <a:bodyPr/>
          <a:lstStyle/>
          <a:p>
            <a:r>
              <a:rPr lang="en-US"/>
              <a:t>Click icon to add picture</a:t>
            </a:r>
          </a:p>
        </p:txBody>
      </p:sp>
      <p:sp>
        <p:nvSpPr>
          <p:cNvPr id="29" name="Text Placeholder 4">
            <a:extLst>
              <a:ext uri="{FF2B5EF4-FFF2-40B4-BE49-F238E27FC236}">
                <a16:creationId xmlns:a16="http://schemas.microsoft.com/office/drawing/2014/main" id="{3A869F09-321E-4B40-A232-56F628E3867D}"/>
              </a:ext>
            </a:extLst>
          </p:cNvPr>
          <p:cNvSpPr>
            <a:spLocks noGrp="1"/>
          </p:cNvSpPr>
          <p:nvPr>
            <p:ph type="body" sz="quarter" idx="29" hasCustomPrompt="1"/>
          </p:nvPr>
        </p:nvSpPr>
        <p:spPr>
          <a:xfrm>
            <a:off x="2403136"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0" name="Text Placeholder 2">
            <a:extLst>
              <a:ext uri="{FF2B5EF4-FFF2-40B4-BE49-F238E27FC236}">
                <a16:creationId xmlns:a16="http://schemas.microsoft.com/office/drawing/2014/main" id="{65975A82-7EB2-6E48-B38C-B5AEBD5D9A89}"/>
              </a:ext>
            </a:extLst>
          </p:cNvPr>
          <p:cNvSpPr>
            <a:spLocks noGrp="1" noChangeAspect="1"/>
          </p:cNvSpPr>
          <p:nvPr>
            <p:ph type="body" idx="30" hasCustomPrompt="1"/>
          </p:nvPr>
        </p:nvSpPr>
        <p:spPr>
          <a:xfrm>
            <a:off x="4286250"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31" name="Picture Placeholder 5">
            <a:extLst>
              <a:ext uri="{FF2B5EF4-FFF2-40B4-BE49-F238E27FC236}">
                <a16:creationId xmlns:a16="http://schemas.microsoft.com/office/drawing/2014/main" id="{EBF22DA3-A49C-6440-A6F8-4BDC8A933B20}"/>
              </a:ext>
            </a:extLst>
          </p:cNvPr>
          <p:cNvSpPr>
            <a:spLocks noGrp="1"/>
          </p:cNvSpPr>
          <p:nvPr>
            <p:ph type="pic" sz="quarter" idx="31"/>
          </p:nvPr>
        </p:nvSpPr>
        <p:spPr>
          <a:xfrm>
            <a:off x="4286251" y="2072640"/>
            <a:ext cx="1727538" cy="1991537"/>
          </a:xfrm>
          <a:prstGeom prst="rect">
            <a:avLst/>
          </a:prstGeom>
          <a:solidFill>
            <a:schemeClr val="bg2"/>
          </a:solidFill>
        </p:spPr>
        <p:txBody>
          <a:bodyPr/>
          <a:lstStyle/>
          <a:p>
            <a:r>
              <a:rPr lang="en-US"/>
              <a:t>Click icon to add picture</a:t>
            </a:r>
          </a:p>
        </p:txBody>
      </p:sp>
      <p:sp>
        <p:nvSpPr>
          <p:cNvPr id="32" name="Text Placeholder 4">
            <a:extLst>
              <a:ext uri="{FF2B5EF4-FFF2-40B4-BE49-F238E27FC236}">
                <a16:creationId xmlns:a16="http://schemas.microsoft.com/office/drawing/2014/main" id="{3A869F09-321E-4B40-A232-56F628E3867D}"/>
              </a:ext>
            </a:extLst>
          </p:cNvPr>
          <p:cNvSpPr>
            <a:spLocks noGrp="1"/>
          </p:cNvSpPr>
          <p:nvPr>
            <p:ph type="body" sz="quarter" idx="32" hasCustomPrompt="1"/>
          </p:nvPr>
        </p:nvSpPr>
        <p:spPr>
          <a:xfrm>
            <a:off x="4286250"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3" name="Text Placeholder 2">
            <a:extLst>
              <a:ext uri="{FF2B5EF4-FFF2-40B4-BE49-F238E27FC236}">
                <a16:creationId xmlns:a16="http://schemas.microsoft.com/office/drawing/2014/main" id="{65975A82-7EB2-6E48-B38C-B5AEBD5D9A89}"/>
              </a:ext>
            </a:extLst>
          </p:cNvPr>
          <p:cNvSpPr>
            <a:spLocks noGrp="1" noChangeAspect="1"/>
          </p:cNvSpPr>
          <p:nvPr>
            <p:ph type="body" idx="33" hasCustomPrompt="1"/>
          </p:nvPr>
        </p:nvSpPr>
        <p:spPr>
          <a:xfrm>
            <a:off x="6175036"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34" name="Picture Placeholder 5">
            <a:extLst>
              <a:ext uri="{FF2B5EF4-FFF2-40B4-BE49-F238E27FC236}">
                <a16:creationId xmlns:a16="http://schemas.microsoft.com/office/drawing/2014/main" id="{EBF22DA3-A49C-6440-A6F8-4BDC8A933B20}"/>
              </a:ext>
            </a:extLst>
          </p:cNvPr>
          <p:cNvSpPr>
            <a:spLocks noGrp="1"/>
          </p:cNvSpPr>
          <p:nvPr>
            <p:ph type="pic" sz="quarter" idx="34"/>
          </p:nvPr>
        </p:nvSpPr>
        <p:spPr>
          <a:xfrm>
            <a:off x="6175037" y="2072640"/>
            <a:ext cx="1727538" cy="1991537"/>
          </a:xfrm>
          <a:prstGeom prst="rect">
            <a:avLst/>
          </a:prstGeom>
          <a:solidFill>
            <a:schemeClr val="bg2"/>
          </a:solidFill>
        </p:spPr>
        <p:txBody>
          <a:bodyPr/>
          <a:lstStyle/>
          <a:p>
            <a:r>
              <a:rPr lang="en-US"/>
              <a:t>Click icon to add picture</a:t>
            </a:r>
          </a:p>
        </p:txBody>
      </p:sp>
      <p:sp>
        <p:nvSpPr>
          <p:cNvPr id="35" name="Text Placeholder 4">
            <a:extLst>
              <a:ext uri="{FF2B5EF4-FFF2-40B4-BE49-F238E27FC236}">
                <a16:creationId xmlns:a16="http://schemas.microsoft.com/office/drawing/2014/main" id="{3A869F09-321E-4B40-A232-56F628E3867D}"/>
              </a:ext>
            </a:extLst>
          </p:cNvPr>
          <p:cNvSpPr>
            <a:spLocks noGrp="1"/>
          </p:cNvSpPr>
          <p:nvPr>
            <p:ph type="body" sz="quarter" idx="35" hasCustomPrompt="1"/>
          </p:nvPr>
        </p:nvSpPr>
        <p:spPr>
          <a:xfrm>
            <a:off x="6175036"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6" name="Text Placeholder 2">
            <a:extLst>
              <a:ext uri="{FF2B5EF4-FFF2-40B4-BE49-F238E27FC236}">
                <a16:creationId xmlns:a16="http://schemas.microsoft.com/office/drawing/2014/main" id="{65975A82-7EB2-6E48-B38C-B5AEBD5D9A89}"/>
              </a:ext>
            </a:extLst>
          </p:cNvPr>
          <p:cNvSpPr>
            <a:spLocks noGrp="1" noChangeAspect="1"/>
          </p:cNvSpPr>
          <p:nvPr>
            <p:ph type="body" idx="36" hasCustomPrompt="1"/>
          </p:nvPr>
        </p:nvSpPr>
        <p:spPr>
          <a:xfrm>
            <a:off x="8058149"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37" name="Picture Placeholder 5">
            <a:extLst>
              <a:ext uri="{FF2B5EF4-FFF2-40B4-BE49-F238E27FC236}">
                <a16:creationId xmlns:a16="http://schemas.microsoft.com/office/drawing/2014/main" id="{EBF22DA3-A49C-6440-A6F8-4BDC8A933B20}"/>
              </a:ext>
            </a:extLst>
          </p:cNvPr>
          <p:cNvSpPr>
            <a:spLocks noGrp="1"/>
          </p:cNvSpPr>
          <p:nvPr>
            <p:ph type="pic" sz="quarter" idx="37"/>
          </p:nvPr>
        </p:nvSpPr>
        <p:spPr>
          <a:xfrm>
            <a:off x="8058150" y="2072640"/>
            <a:ext cx="1727538" cy="1991537"/>
          </a:xfrm>
          <a:prstGeom prst="rect">
            <a:avLst/>
          </a:prstGeom>
          <a:solidFill>
            <a:schemeClr val="bg2"/>
          </a:solidFill>
        </p:spPr>
        <p:txBody>
          <a:bodyPr/>
          <a:lstStyle/>
          <a:p>
            <a:r>
              <a:rPr lang="en-US"/>
              <a:t>Click icon to add picture</a:t>
            </a:r>
          </a:p>
        </p:txBody>
      </p:sp>
      <p:sp>
        <p:nvSpPr>
          <p:cNvPr id="38" name="Text Placeholder 4">
            <a:extLst>
              <a:ext uri="{FF2B5EF4-FFF2-40B4-BE49-F238E27FC236}">
                <a16:creationId xmlns:a16="http://schemas.microsoft.com/office/drawing/2014/main" id="{3A869F09-321E-4B40-A232-56F628E3867D}"/>
              </a:ext>
            </a:extLst>
          </p:cNvPr>
          <p:cNvSpPr>
            <a:spLocks noGrp="1"/>
          </p:cNvSpPr>
          <p:nvPr>
            <p:ph type="body" sz="quarter" idx="38" hasCustomPrompt="1"/>
          </p:nvPr>
        </p:nvSpPr>
        <p:spPr>
          <a:xfrm>
            <a:off x="8058149"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
        <p:nvSpPr>
          <p:cNvPr id="39" name="Text Placeholder 2">
            <a:extLst>
              <a:ext uri="{FF2B5EF4-FFF2-40B4-BE49-F238E27FC236}">
                <a16:creationId xmlns:a16="http://schemas.microsoft.com/office/drawing/2014/main" id="{65975A82-7EB2-6E48-B38C-B5AEBD5D9A89}"/>
              </a:ext>
            </a:extLst>
          </p:cNvPr>
          <p:cNvSpPr>
            <a:spLocks noGrp="1" noChangeAspect="1"/>
          </p:cNvSpPr>
          <p:nvPr>
            <p:ph type="body" idx="39" hasCustomPrompt="1"/>
          </p:nvPr>
        </p:nvSpPr>
        <p:spPr>
          <a:xfrm>
            <a:off x="9948863" y="1637040"/>
            <a:ext cx="1727199" cy="435600"/>
          </a:xfrm>
          <a:prstGeom prst="rect">
            <a:avLst/>
          </a:prstGeom>
        </p:spPr>
        <p:txBody>
          <a:bodyPr anchor="t" anchorCtr="0">
            <a:normAutofit/>
          </a:bodyPr>
          <a:lstStyle>
            <a:lvl1pPr marL="0" indent="0">
              <a:lnSpc>
                <a:spcPct val="100000"/>
              </a:lnSpc>
              <a:buNone/>
              <a:defRPr sz="16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40" name="Picture Placeholder 5">
            <a:extLst>
              <a:ext uri="{FF2B5EF4-FFF2-40B4-BE49-F238E27FC236}">
                <a16:creationId xmlns:a16="http://schemas.microsoft.com/office/drawing/2014/main" id="{EBF22DA3-A49C-6440-A6F8-4BDC8A933B20}"/>
              </a:ext>
            </a:extLst>
          </p:cNvPr>
          <p:cNvSpPr>
            <a:spLocks noGrp="1"/>
          </p:cNvSpPr>
          <p:nvPr>
            <p:ph type="pic" sz="quarter" idx="40"/>
          </p:nvPr>
        </p:nvSpPr>
        <p:spPr>
          <a:xfrm>
            <a:off x="9948864" y="2072640"/>
            <a:ext cx="1727538" cy="1991537"/>
          </a:xfrm>
          <a:prstGeom prst="rect">
            <a:avLst/>
          </a:prstGeom>
          <a:solidFill>
            <a:schemeClr val="bg2"/>
          </a:solidFill>
        </p:spPr>
        <p:txBody>
          <a:bodyPr/>
          <a:lstStyle/>
          <a:p>
            <a:r>
              <a:rPr lang="en-US"/>
              <a:t>Click icon to add picture</a:t>
            </a:r>
          </a:p>
        </p:txBody>
      </p:sp>
      <p:sp>
        <p:nvSpPr>
          <p:cNvPr id="41" name="Text Placeholder 4">
            <a:extLst>
              <a:ext uri="{FF2B5EF4-FFF2-40B4-BE49-F238E27FC236}">
                <a16:creationId xmlns:a16="http://schemas.microsoft.com/office/drawing/2014/main" id="{3A869F09-321E-4B40-A232-56F628E3867D}"/>
              </a:ext>
            </a:extLst>
          </p:cNvPr>
          <p:cNvSpPr>
            <a:spLocks noGrp="1"/>
          </p:cNvSpPr>
          <p:nvPr>
            <p:ph type="body" sz="quarter" idx="41" hasCustomPrompt="1"/>
          </p:nvPr>
        </p:nvSpPr>
        <p:spPr>
          <a:xfrm>
            <a:off x="9948863" y="4105283"/>
            <a:ext cx="1727200" cy="222250"/>
          </a:xfrm>
          <a:prstGeom prst="rect">
            <a:avLst/>
          </a:prstGeom>
        </p:spPr>
        <p:txBody>
          <a:bodyPr anchor="t" anchorCtr="0"/>
          <a:lstStyle>
            <a:lvl1pPr marL="0" indent="0">
              <a:lnSpc>
                <a:spcPct val="100000"/>
              </a:lnSpc>
              <a:buNone/>
              <a:defRPr sz="1200" baseline="0">
                <a:solidFill>
                  <a:schemeClr val="tx2"/>
                </a:solidFill>
              </a:defRPr>
            </a:lvl1pPr>
          </a:lstStyle>
          <a:p>
            <a:pPr lvl="0"/>
            <a:r>
              <a:rPr lang="en-US"/>
              <a:t>Optional caption</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lm Inser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C03EBA-2624-CC44-BE10-049F6DF7D16D}"/>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3B488E4-5E8A-7B4B-82AE-D89AE18204CB}"/>
              </a:ext>
            </a:extLst>
          </p:cNvPr>
          <p:cNvSpPr>
            <a:spLocks noGrp="1"/>
          </p:cNvSpPr>
          <p:nvPr>
            <p:ph type="dt" sz="half" idx="10"/>
          </p:nvPr>
        </p:nvSpPr>
        <p:spPr>
          <a:xfrm>
            <a:off x="9948863" y="6582426"/>
            <a:ext cx="1727201" cy="275573"/>
          </a:xfrm>
        </p:spPr>
        <p:txBody>
          <a:bodyPr/>
          <a:lstStyle>
            <a:lvl1pPr>
              <a:defRPr>
                <a:solidFill>
                  <a:schemeClr val="bg1"/>
                </a:solidFill>
              </a:defRPr>
            </a:lvl1pPr>
          </a:lstStyle>
          <a:p>
            <a:r>
              <a:rPr lang="en-US"/>
              <a:t>Date</a:t>
            </a:r>
            <a:endParaRPr lang="en-US" dirty="0"/>
          </a:p>
        </p:txBody>
      </p:sp>
      <p:sp>
        <p:nvSpPr>
          <p:cNvPr id="6" name="Slide Number Placeholder 5">
            <a:extLst>
              <a:ext uri="{FF2B5EF4-FFF2-40B4-BE49-F238E27FC236}">
                <a16:creationId xmlns:a16="http://schemas.microsoft.com/office/drawing/2014/main" id="{1D7FD609-4A3F-DB41-BC12-36CA9622AEB9}"/>
              </a:ext>
            </a:extLst>
          </p:cNvPr>
          <p:cNvSpPr>
            <a:spLocks noGrp="1"/>
          </p:cNvSpPr>
          <p:nvPr>
            <p:ph type="sldNum" sz="quarter" idx="12"/>
          </p:nvPr>
        </p:nvSpPr>
        <p:spPr>
          <a:xfrm>
            <a:off x="11676063" y="6582426"/>
            <a:ext cx="515935" cy="275573"/>
          </a:xfrm>
        </p:spPr>
        <p:txBody>
          <a:bodyPr/>
          <a:lstStyle>
            <a:lvl1pPr>
              <a:defRPr>
                <a:solidFill>
                  <a:schemeClr val="bg1"/>
                </a:solidFill>
              </a:defRPr>
            </a:lvl1pPr>
          </a:lstStyle>
          <a:p>
            <a:fld id="{F9591D4C-BB8F-AE46-BE73-C616F30BBC5B}" type="slidenum">
              <a:rPr lang="en-US" smtClean="0"/>
              <a:pPr/>
              <a:t>‹#›</a:t>
            </a:fld>
            <a:endParaRPr lang="en-US" dirty="0"/>
          </a:p>
        </p:txBody>
      </p:sp>
      <p:sp>
        <p:nvSpPr>
          <p:cNvPr id="16" name="Text Placeholder 3">
            <a:extLst>
              <a:ext uri="{FF2B5EF4-FFF2-40B4-BE49-F238E27FC236}">
                <a16:creationId xmlns:a16="http://schemas.microsoft.com/office/drawing/2014/main" id="{01B967B4-A4A5-4E49-8E24-3D0268114DEC}"/>
              </a:ext>
            </a:extLst>
          </p:cNvPr>
          <p:cNvSpPr>
            <a:spLocks noGrp="1"/>
          </p:cNvSpPr>
          <p:nvPr>
            <p:ph type="body" sz="half" idx="13" hasCustomPrompt="1"/>
          </p:nvPr>
        </p:nvSpPr>
        <p:spPr>
          <a:xfrm>
            <a:off x="515938" y="1379152"/>
            <a:ext cx="3600450" cy="312517"/>
          </a:xfrm>
          <a:prstGeom prst="rect">
            <a:avLst/>
          </a:prstGeom>
        </p:spPr>
        <p:txBody>
          <a:bodyPr/>
          <a:lstStyle>
            <a:lvl1pPr marL="0" indent="0">
              <a:lnSpc>
                <a:spcPct val="100000"/>
              </a:lnSpc>
              <a:buNone/>
              <a:defRPr sz="2200" b="1">
                <a:solidFill>
                  <a:schemeClr val="accent6"/>
                </a:solidFill>
                <a:latin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Optional Subhead</a:t>
            </a:r>
          </a:p>
        </p:txBody>
      </p:sp>
      <p:sp>
        <p:nvSpPr>
          <p:cNvPr id="9" name="Media Placeholder 8">
            <a:extLst>
              <a:ext uri="{FF2B5EF4-FFF2-40B4-BE49-F238E27FC236}">
                <a16:creationId xmlns:a16="http://schemas.microsoft.com/office/drawing/2014/main" id="{3586BF4F-ECBA-DA41-A8F5-55F0BC9F1C92}"/>
              </a:ext>
            </a:extLst>
          </p:cNvPr>
          <p:cNvSpPr>
            <a:spLocks noGrp="1"/>
          </p:cNvSpPr>
          <p:nvPr>
            <p:ph type="media" sz="quarter" idx="14"/>
          </p:nvPr>
        </p:nvSpPr>
        <p:spPr>
          <a:xfrm>
            <a:off x="4295776" y="1456408"/>
            <a:ext cx="7380288" cy="4102266"/>
          </a:xfrm>
          <a:prstGeom prst="rect">
            <a:avLst/>
          </a:prstGeom>
          <a:solidFill>
            <a:schemeClr val="bg2"/>
          </a:solidFill>
        </p:spPr>
        <p:txBody>
          <a:bodyPr/>
          <a:lstStyle/>
          <a:p>
            <a:r>
              <a:rPr lang="en-US"/>
              <a:t>Click icon to add media</a:t>
            </a:r>
          </a:p>
        </p:txBody>
      </p:sp>
      <p:sp>
        <p:nvSpPr>
          <p:cNvPr id="11" name="Title 1">
            <a:extLst>
              <a:ext uri="{FF2B5EF4-FFF2-40B4-BE49-F238E27FC236}">
                <a16:creationId xmlns:a16="http://schemas.microsoft.com/office/drawing/2014/main" id="{13CA4D8C-442E-FB42-8F3E-E451E540B551}"/>
              </a:ext>
            </a:extLst>
          </p:cNvPr>
          <p:cNvSpPr>
            <a:spLocks noGrp="1"/>
          </p:cNvSpPr>
          <p:nvPr>
            <p:ph type="title" hasCustomPrompt="1"/>
          </p:nvPr>
        </p:nvSpPr>
        <p:spPr>
          <a:xfrm>
            <a:off x="515938" y="368300"/>
            <a:ext cx="11160125" cy="416263"/>
          </a:xfrm>
          <a:prstGeom prst="rect">
            <a:avLst/>
          </a:prstGeom>
        </p:spPr>
        <p:txBody>
          <a:bodyPr/>
          <a:lstStyle>
            <a:lvl1pPr>
              <a:defRPr sz="3600">
                <a:solidFill>
                  <a:schemeClr val="tx1"/>
                </a:solidFill>
                <a:latin typeface="Cambria" panose="02040503050406030204" pitchFamily="18" charset="0"/>
              </a:defRPr>
            </a:lvl1pPr>
          </a:lstStyle>
          <a:p>
            <a:r>
              <a:rPr lang="en-US" dirty="0"/>
              <a:t>Click to edit title</a:t>
            </a:r>
          </a:p>
        </p:txBody>
      </p:sp>
      <p:sp>
        <p:nvSpPr>
          <p:cNvPr id="12" name="Text Placeholder 1">
            <a:extLst>
              <a:ext uri="{FF2B5EF4-FFF2-40B4-BE49-F238E27FC236}">
                <a16:creationId xmlns:a16="http://schemas.microsoft.com/office/drawing/2014/main" id="{21F87D48-DB15-B446-8592-675A5648A46E}"/>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5" name="Footer Placeholder 4">
            <a:extLst>
              <a:ext uri="{FF2B5EF4-FFF2-40B4-BE49-F238E27FC236}">
                <a16:creationId xmlns:a16="http://schemas.microsoft.com/office/drawing/2014/main" id="{F3E55AFB-B7E1-E34D-8E64-9DF8E0FA6433}"/>
              </a:ext>
            </a:extLst>
          </p:cNvPr>
          <p:cNvSpPr>
            <a:spLocks noGrp="1"/>
          </p:cNvSpPr>
          <p:nvPr>
            <p:ph type="ftr" sz="quarter" idx="11"/>
          </p:nvPr>
        </p:nvSpPr>
        <p:spPr>
          <a:xfrm>
            <a:off x="2387600" y="6582425"/>
            <a:ext cx="7416800" cy="275575"/>
          </a:xfrm>
          <a:prstGeom prst="rect">
            <a:avLst/>
          </a:prstGeom>
        </p:spPr>
        <p:txBody>
          <a:bodyPr/>
          <a:lstStyle>
            <a:lvl1pPr>
              <a:defRPr>
                <a:solidFill>
                  <a:schemeClr val="bg1"/>
                </a:solidFill>
              </a:defRPr>
            </a:lvl1pPr>
          </a:lstStyle>
          <a:p>
            <a:endParaRPr lang="en-US" dirty="0"/>
          </a:p>
        </p:txBody>
      </p:sp>
      <p:sp>
        <p:nvSpPr>
          <p:cNvPr id="13" name="Content Placeholder 8"/>
          <p:cNvSpPr>
            <a:spLocks noGrp="1"/>
          </p:cNvSpPr>
          <p:nvPr>
            <p:ph sz="quarter" idx="19"/>
          </p:nvPr>
        </p:nvSpPr>
        <p:spPr>
          <a:xfrm>
            <a:off x="515939" y="1726616"/>
            <a:ext cx="3600450" cy="458210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171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graphic Cover Dar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5AEFF1-2D6F-0C41-9FB6-0ADAB0AAF096}"/>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192000" cy="6857999"/>
          </a:xfrm>
          <a:prstGeom prst="rect">
            <a:avLst/>
          </a:prstGeom>
          <a:noFill/>
          <a:ln w="190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330B11-E3CA-0542-B9E9-ACFD656535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5938" y="6062542"/>
            <a:ext cx="730800" cy="427158"/>
          </a:xfrm>
          <a:prstGeom prst="rect">
            <a:avLst/>
          </a:prstGeom>
        </p:spPr>
      </p:pic>
      <p:sp>
        <p:nvSpPr>
          <p:cNvPr id="6"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b="0" i="0">
                <a:solidFill>
                  <a:schemeClr val="bg1"/>
                </a:solidFill>
                <a:latin typeface="Arial" charset="0"/>
                <a:ea typeface="Arial" charset="0"/>
                <a:cs typeface="Arial" charset="0"/>
              </a:defRPr>
            </a:lvl1pPr>
          </a:lstStyle>
          <a:p>
            <a:pPr lvl="0"/>
            <a:r>
              <a:rPr lang="en-US" dirty="0"/>
              <a:t>Subhead Line 1</a:t>
            </a:r>
          </a:p>
        </p:txBody>
      </p:sp>
      <p:sp>
        <p:nvSpPr>
          <p:cNvPr id="2" name="Title 1"/>
          <p:cNvSpPr>
            <a:spLocks noGrp="1"/>
          </p:cNvSpPr>
          <p:nvPr>
            <p:ph type="title"/>
          </p:nvPr>
        </p:nvSpPr>
        <p:spPr>
          <a:xfrm>
            <a:off x="1552135" y="4737099"/>
            <a:ext cx="9087730" cy="1011487"/>
          </a:xfrm>
          <a:prstGeom prst="rect">
            <a:avLst/>
          </a:prstGeom>
        </p:spPr>
        <p:txBody>
          <a:bodyPr/>
          <a:lstStyle>
            <a:lvl1pPr algn="ctr">
              <a:defRPr sz="3600" b="0" i="0">
                <a:solidFill>
                  <a:schemeClr val="bg1"/>
                </a:solidFill>
                <a:latin typeface="Cambria" charset="0"/>
                <a:ea typeface="Cambria" charset="0"/>
                <a:cs typeface="Cambria" charset="0"/>
              </a:defRPr>
            </a:lvl1pPr>
          </a:lstStyle>
          <a:p>
            <a:r>
              <a:rPr lang="en-US"/>
              <a:t>Click to edit Master title style</a:t>
            </a:r>
            <a:endParaRPr lang="en-US" dirty="0"/>
          </a:p>
        </p:txBody>
      </p:sp>
      <p:sp>
        <p:nvSpPr>
          <p:cNvPr id="12"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bg1"/>
                </a:solidFill>
                <a:latin typeface="+mn-lt"/>
                <a:ea typeface="Cambria" charset="0"/>
                <a:cs typeface="Cambria" charset="0"/>
              </a:defRPr>
            </a:lvl1pPr>
          </a:lstStyle>
          <a:p>
            <a:r>
              <a:rPr lang="en-US" dirty="0"/>
              <a:t>Date</a:t>
            </a:r>
          </a:p>
        </p:txBody>
      </p:sp>
    </p:spTree>
    <p:extLst>
      <p:ext uri="{BB962C8B-B14F-4D97-AF65-F5344CB8AC3E}">
        <p14:creationId xmlns:p14="http://schemas.microsoft.com/office/powerpoint/2010/main" val="3831587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882172"/>
            <a:ext cx="7380287" cy="1781666"/>
          </a:xfrm>
        </p:spPr>
        <p:txBody>
          <a:bodyPr/>
          <a:lstStyle>
            <a:lvl1pPr>
              <a:lnSpc>
                <a:spcPct val="100000"/>
              </a:lnSpc>
              <a:defRPr/>
            </a:lvl1pPr>
            <a:lvl2pPr>
              <a:lnSpc>
                <a:spcPct val="100000"/>
              </a:lnSpc>
              <a:defRPr/>
            </a:lvl2pPr>
            <a:lvl3pPr>
              <a:lnSpc>
                <a:spcPct val="100000"/>
              </a:lnSpc>
              <a:defRPr/>
            </a:lvl3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61013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68300"/>
            <a:ext cx="738036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058150" y="0"/>
            <a:ext cx="413384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3" name="Picture Placeholder 4">
            <a:extLst>
              <a:ext uri="{FF2B5EF4-FFF2-40B4-BE49-F238E27FC236}">
                <a16:creationId xmlns:a16="http://schemas.microsoft.com/office/drawing/2014/main" id="{CEF10358-DE3B-1C41-B905-26A91041C344}"/>
              </a:ext>
            </a:extLst>
          </p:cNvPr>
          <p:cNvSpPr>
            <a:spLocks noGrp="1"/>
          </p:cNvSpPr>
          <p:nvPr>
            <p:ph type="pic" sz="quarter" idx="22"/>
          </p:nvPr>
        </p:nvSpPr>
        <p:spPr>
          <a:xfrm>
            <a:off x="8308657" y="1292247"/>
            <a:ext cx="3603626" cy="2371591"/>
          </a:xfrm>
          <a:solidFill>
            <a:schemeClr val="bg2"/>
          </a:solidFill>
        </p:spPr>
        <p:txBody>
          <a:bodyPr/>
          <a:lstStyle/>
          <a:p>
            <a:r>
              <a:rPr lang="en-US"/>
              <a:t>Click icon to add picture</a:t>
            </a:r>
            <a:endParaRPr lang="en-US" dirty="0"/>
          </a:p>
        </p:txBody>
      </p:sp>
      <p:sp>
        <p:nvSpPr>
          <p:cNvPr id="16" name="Picture Placeholder 4">
            <a:extLst>
              <a:ext uri="{FF2B5EF4-FFF2-40B4-BE49-F238E27FC236}">
                <a16:creationId xmlns:a16="http://schemas.microsoft.com/office/drawing/2014/main" id="{E503EE10-EC69-8441-89CD-18D4329ECC67}"/>
              </a:ext>
            </a:extLst>
          </p:cNvPr>
          <p:cNvSpPr>
            <a:spLocks noGrp="1"/>
          </p:cNvSpPr>
          <p:nvPr>
            <p:ph type="pic" sz="quarter" idx="23"/>
          </p:nvPr>
        </p:nvSpPr>
        <p:spPr>
          <a:xfrm>
            <a:off x="8308656" y="3937329"/>
            <a:ext cx="3603626" cy="2371396"/>
          </a:xfrm>
          <a:solidFill>
            <a:schemeClr val="bg2"/>
          </a:solidFill>
        </p:spPr>
        <p:txBody>
          <a:bodyPr/>
          <a:lstStyle/>
          <a:p>
            <a:r>
              <a:rPr lang="en-US"/>
              <a:t>Click icon to add picture</a:t>
            </a:r>
            <a:endParaRPr lang="en-US" dirty="0"/>
          </a:p>
        </p:txBody>
      </p:sp>
      <p:sp>
        <p:nvSpPr>
          <p:cNvPr id="18"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737759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9" name="Content Placeholder 8"/>
          <p:cNvSpPr>
            <a:spLocks noGrp="1"/>
          </p:cNvSpPr>
          <p:nvPr>
            <p:ph sz="quarter" idx="24"/>
          </p:nvPr>
        </p:nvSpPr>
        <p:spPr>
          <a:xfrm>
            <a:off x="515938" y="4527059"/>
            <a:ext cx="7380287" cy="1781666"/>
          </a:xfrm>
        </p:spPr>
        <p:txBody>
          <a:bodyPr/>
          <a:lstStyle>
            <a:lvl1pPr>
              <a:lnSpc>
                <a:spcPct val="100000"/>
              </a:lnSpc>
              <a:defRPr/>
            </a:lvl1pPr>
            <a:lvl2pPr>
              <a:lnSpc>
                <a:spcPct val="100000"/>
              </a:lnSpc>
              <a:defRPr/>
            </a:lvl2pPr>
            <a:lvl3pPr>
              <a:lnSpc>
                <a:spcPct val="100000"/>
              </a:lnSpc>
              <a:defRPr/>
            </a:lvl3pPr>
          </a:lstStyle>
          <a:p>
            <a:pPr lvl="0"/>
            <a:r>
              <a:rPr lang="en-US"/>
              <a:t>Click to edit Master text styles</a:t>
            </a:r>
          </a:p>
          <a:p>
            <a:pPr lvl="1"/>
            <a:r>
              <a:rPr lang="en-US"/>
              <a:t>Second level</a:t>
            </a:r>
          </a:p>
          <a:p>
            <a:pPr lvl="2"/>
            <a:r>
              <a:rPr lang="en-US"/>
              <a:t>Third level</a:t>
            </a:r>
          </a:p>
        </p:txBody>
      </p:sp>
      <p:sp>
        <p:nvSpPr>
          <p:cNvPr id="20" name="Text Placeholder 2">
            <a:extLst>
              <a:ext uri="{FF2B5EF4-FFF2-40B4-BE49-F238E27FC236}">
                <a16:creationId xmlns:a16="http://schemas.microsoft.com/office/drawing/2014/main" id="{65975A82-7EB2-6E48-B38C-B5AEBD5D9A89}"/>
              </a:ext>
            </a:extLst>
          </p:cNvPr>
          <p:cNvSpPr>
            <a:spLocks noGrp="1" noChangeAspect="1"/>
          </p:cNvSpPr>
          <p:nvPr>
            <p:ph type="body" idx="25" hasCustomPrompt="1"/>
          </p:nvPr>
        </p:nvSpPr>
        <p:spPr>
          <a:xfrm>
            <a:off x="515938" y="4077087"/>
            <a:ext cx="7377597"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9" y="1882171"/>
            <a:ext cx="5206682"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520244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68300"/>
            <a:ext cx="520680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6096000" y="0"/>
            <a:ext cx="60959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3" name="Content Placeholder 8"/>
          <p:cNvSpPr>
            <a:spLocks noGrp="1"/>
          </p:cNvSpPr>
          <p:nvPr>
            <p:ph sz="quarter" idx="19"/>
          </p:nvPr>
        </p:nvSpPr>
        <p:spPr>
          <a:xfrm>
            <a:off x="6477194" y="1882171"/>
            <a:ext cx="5198745" cy="4426554"/>
          </a:xfrm>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
            <a:extLst>
              <a:ext uri="{FF2B5EF4-FFF2-40B4-BE49-F238E27FC236}">
                <a16:creationId xmlns:a16="http://schemas.microsoft.com/office/drawing/2014/main" id="{65975A82-7EB2-6E48-B38C-B5AEBD5D9A89}"/>
              </a:ext>
            </a:extLst>
          </p:cNvPr>
          <p:cNvSpPr>
            <a:spLocks noGrp="1" noChangeAspect="1"/>
          </p:cNvSpPr>
          <p:nvPr>
            <p:ph type="body" idx="20" hasCustomPrompt="1"/>
          </p:nvPr>
        </p:nvSpPr>
        <p:spPr>
          <a:xfrm>
            <a:off x="6469257" y="1432200"/>
            <a:ext cx="520244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99161"/>
            <a:ext cx="520244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6" name="Text Placeholder 5"/>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bg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Slide no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68300"/>
            <a:ext cx="520680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6096000" y="0"/>
            <a:ext cx="609599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99161"/>
            <a:ext cx="5202445" cy="237308"/>
          </a:xfrm>
          <a:prstGeom prst="rect">
            <a:avLst/>
          </a:prstGeom>
        </p:spPr>
        <p:txBody>
          <a:bodyPr rtlCol="0"/>
          <a:lstStyle>
            <a:lvl1pPr marL="0" indent="0">
              <a:lnSpc>
                <a:spcPct val="100000"/>
              </a:lnSpc>
              <a:buNone/>
              <a:defRPr sz="1800">
                <a:solidFill>
                  <a:schemeClr val="bg2"/>
                </a:solidFill>
              </a:defRPr>
            </a:lvl1pPr>
          </a:lstStyle>
          <a:p>
            <a:pPr defTabSz="180000" fontAlgn="auto">
              <a:spcAft>
                <a:spcPts val="0"/>
              </a:spcAft>
              <a:defRPr/>
            </a:pPr>
            <a:r>
              <a:rPr lang="en-US" dirty="0"/>
              <a:t>Optional Subtitle</a:t>
            </a:r>
          </a:p>
        </p:txBody>
      </p:sp>
      <p:sp>
        <p:nvSpPr>
          <p:cNvPr id="13" name="Text Placeholder 5">
            <a:extLst>
              <a:ext uri="{FF2B5EF4-FFF2-40B4-BE49-F238E27FC236}">
                <a16:creationId xmlns:a16="http://schemas.microsoft.com/office/drawing/2014/main" id="{A7EBFAC4-DC05-1441-BF3C-861FA1725BE0}"/>
              </a:ext>
            </a:extLst>
          </p:cNvPr>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bg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Slide 2">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5" y="4289456"/>
            <a:ext cx="5206686" cy="201926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383103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307049"/>
            <a:ext cx="5206806" cy="570278"/>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Content Placeholder 8"/>
          <p:cNvSpPr>
            <a:spLocks noGrp="1"/>
          </p:cNvSpPr>
          <p:nvPr>
            <p:ph sz="quarter" idx="19"/>
          </p:nvPr>
        </p:nvSpPr>
        <p:spPr>
          <a:xfrm>
            <a:off x="6477194" y="4289456"/>
            <a:ext cx="5198745" cy="2019269"/>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383103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9" name="Picture Placeholder 4">
            <a:extLst>
              <a:ext uri="{FF2B5EF4-FFF2-40B4-BE49-F238E27FC236}">
                <a16:creationId xmlns:a16="http://schemas.microsoft.com/office/drawing/2014/main" id="{CEF10358-DE3B-1C41-B905-26A91041C344}"/>
              </a:ext>
            </a:extLst>
          </p:cNvPr>
          <p:cNvSpPr>
            <a:spLocks noGrp="1"/>
          </p:cNvSpPr>
          <p:nvPr>
            <p:ph type="pic" sz="quarter" idx="23"/>
          </p:nvPr>
        </p:nvSpPr>
        <p:spPr>
          <a:xfrm>
            <a:off x="0" y="0"/>
            <a:ext cx="6096000" cy="3116033"/>
          </a:xfrm>
          <a:solidFill>
            <a:schemeClr val="bg2"/>
          </a:solidFill>
        </p:spPr>
        <p:txBody>
          <a:bodyPr/>
          <a:lstStyle/>
          <a:p>
            <a:r>
              <a:rPr lang="en-US"/>
              <a:t>Click icon to add picture</a:t>
            </a:r>
            <a:endParaRPr lang="en-US" dirty="0"/>
          </a:p>
        </p:txBody>
      </p:sp>
      <p:sp>
        <p:nvSpPr>
          <p:cNvPr id="20" name="Picture Placeholder 4">
            <a:extLst>
              <a:ext uri="{FF2B5EF4-FFF2-40B4-BE49-F238E27FC236}">
                <a16:creationId xmlns:a16="http://schemas.microsoft.com/office/drawing/2014/main" id="{CEF10358-DE3B-1C41-B905-26A91041C344}"/>
              </a:ext>
            </a:extLst>
          </p:cNvPr>
          <p:cNvSpPr>
            <a:spLocks noGrp="1"/>
          </p:cNvSpPr>
          <p:nvPr>
            <p:ph type="pic" sz="quarter" idx="24"/>
          </p:nvPr>
        </p:nvSpPr>
        <p:spPr>
          <a:xfrm>
            <a:off x="6095998" y="0"/>
            <a:ext cx="6096000" cy="3116033"/>
          </a:xfrm>
          <a:solidFill>
            <a:schemeClr val="bg2"/>
          </a:solidFill>
        </p:spPr>
        <p:txBody>
          <a:bodyPr/>
          <a:lstStyle/>
          <a:p>
            <a:r>
              <a:rPr lang="en-US"/>
              <a:t>Click icon to add picture</a:t>
            </a:r>
            <a:endParaRPr lang="en-US" dirty="0"/>
          </a:p>
        </p:txBody>
      </p:sp>
      <p:cxnSp>
        <p:nvCxnSpPr>
          <p:cNvPr id="7" name="Straight Connector 6"/>
          <p:cNvCxnSpPr/>
          <p:nvPr userDrawn="1"/>
        </p:nvCxnSpPr>
        <p:spPr>
          <a:xfrm>
            <a:off x="6095998" y="0"/>
            <a:ext cx="0" cy="658242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1C24C823-2B6F-1243-A14A-AF8B8CA8C28A}"/>
              </a:ext>
            </a:extLst>
          </p:cNvPr>
          <p:cNvSpPr>
            <a:spLocks noGrp="1"/>
          </p:cNvSpPr>
          <p:nvPr>
            <p:ph type="body" sz="quarter" idx="25" hasCustomPrompt="1"/>
          </p:nvPr>
        </p:nvSpPr>
        <p:spPr>
          <a:xfrm>
            <a:off x="6469257" y="3312125"/>
            <a:ext cx="5207000" cy="577850"/>
          </a:xfrm>
        </p:spPr>
        <p:txBody>
          <a:bodyPr tIns="155448" anchor="t" anchorCtr="0"/>
          <a:lstStyle>
            <a:lvl1pPr marL="0" indent="0">
              <a:buNone/>
              <a:defRPr sz="3600">
                <a:solidFill>
                  <a:schemeClr val="tx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Slide 3">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5" y="4472336"/>
            <a:ext cx="5206686" cy="183638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4013915"/>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4" y="3489929"/>
            <a:ext cx="5206810" cy="570278"/>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Content Placeholder 8"/>
          <p:cNvSpPr>
            <a:spLocks noGrp="1"/>
          </p:cNvSpPr>
          <p:nvPr>
            <p:ph sz="quarter" idx="19"/>
          </p:nvPr>
        </p:nvSpPr>
        <p:spPr>
          <a:xfrm>
            <a:off x="6477194" y="1327102"/>
            <a:ext cx="5198745" cy="2019269"/>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
            <a:extLst>
              <a:ext uri="{FF2B5EF4-FFF2-40B4-BE49-F238E27FC236}">
                <a16:creationId xmlns:a16="http://schemas.microsoft.com/office/drawing/2014/main" id="{B425B684-C025-7A40-8525-E424A3D79E9C}"/>
              </a:ext>
            </a:extLst>
          </p:cNvPr>
          <p:cNvSpPr>
            <a:spLocks noGrp="1"/>
          </p:cNvSpPr>
          <p:nvPr>
            <p:ph type="body" sz="quarter" idx="21" hasCustomPrompt="1"/>
          </p:nvPr>
        </p:nvSpPr>
        <p:spPr>
          <a:xfrm>
            <a:off x="6469257" y="868681"/>
            <a:ext cx="520244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19" name="Picture Placeholder 4">
            <a:extLst>
              <a:ext uri="{FF2B5EF4-FFF2-40B4-BE49-F238E27FC236}">
                <a16:creationId xmlns:a16="http://schemas.microsoft.com/office/drawing/2014/main" id="{CEF10358-DE3B-1C41-B905-26A91041C344}"/>
              </a:ext>
            </a:extLst>
          </p:cNvPr>
          <p:cNvSpPr>
            <a:spLocks noGrp="1"/>
          </p:cNvSpPr>
          <p:nvPr>
            <p:ph type="pic" sz="quarter" idx="23"/>
          </p:nvPr>
        </p:nvSpPr>
        <p:spPr>
          <a:xfrm>
            <a:off x="0" y="0"/>
            <a:ext cx="6096000" cy="3276600"/>
          </a:xfrm>
          <a:solidFill>
            <a:schemeClr val="bg2"/>
          </a:solidFill>
        </p:spPr>
        <p:txBody>
          <a:bodyPr/>
          <a:lstStyle/>
          <a:p>
            <a:r>
              <a:rPr lang="en-US"/>
              <a:t>Click icon to add picture</a:t>
            </a:r>
            <a:endParaRPr lang="en-US" dirty="0"/>
          </a:p>
        </p:txBody>
      </p:sp>
      <p:sp>
        <p:nvSpPr>
          <p:cNvPr id="20" name="Picture Placeholder 4">
            <a:extLst>
              <a:ext uri="{FF2B5EF4-FFF2-40B4-BE49-F238E27FC236}">
                <a16:creationId xmlns:a16="http://schemas.microsoft.com/office/drawing/2014/main" id="{CEF10358-DE3B-1C41-B905-26A91041C344}"/>
              </a:ext>
            </a:extLst>
          </p:cNvPr>
          <p:cNvSpPr>
            <a:spLocks noGrp="1"/>
          </p:cNvSpPr>
          <p:nvPr>
            <p:ph type="pic" sz="quarter" idx="24"/>
          </p:nvPr>
        </p:nvSpPr>
        <p:spPr>
          <a:xfrm>
            <a:off x="6095998" y="3276600"/>
            <a:ext cx="6096000" cy="3298641"/>
          </a:xfrm>
          <a:solidFill>
            <a:schemeClr val="bg2"/>
          </a:solidFill>
        </p:spPr>
        <p:txBody>
          <a:bodyPr/>
          <a:lstStyle/>
          <a:p>
            <a:r>
              <a:rPr lang="en-US"/>
              <a:t>Click icon to add picture</a:t>
            </a:r>
            <a:endParaRPr lang="en-US" dirty="0"/>
          </a:p>
        </p:txBody>
      </p:sp>
      <p:cxnSp>
        <p:nvCxnSpPr>
          <p:cNvPr id="7" name="Straight Connector 6"/>
          <p:cNvCxnSpPr/>
          <p:nvPr userDrawn="1"/>
        </p:nvCxnSpPr>
        <p:spPr>
          <a:xfrm>
            <a:off x="6095998" y="0"/>
            <a:ext cx="0" cy="658242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026CBC9B-50DD-B646-80D0-F5FAA5759DBE}"/>
              </a:ext>
            </a:extLst>
          </p:cNvPr>
          <p:cNvSpPr>
            <a:spLocks noGrp="1"/>
          </p:cNvSpPr>
          <p:nvPr>
            <p:ph type="body" sz="quarter" idx="22" hasCustomPrompt="1"/>
          </p:nvPr>
        </p:nvSpPr>
        <p:spPr>
          <a:xfrm>
            <a:off x="6469257" y="398780"/>
            <a:ext cx="5207000" cy="577850"/>
          </a:xfrm>
        </p:spPr>
        <p:txBody>
          <a:bodyPr tIns="155448" anchor="t" anchorCtr="0"/>
          <a:lstStyle>
            <a:lvl1pPr marL="0" indent="0">
              <a:buNone/>
              <a:defRPr sz="3600">
                <a:solidFill>
                  <a:schemeClr val="tx1"/>
                </a:solidFill>
                <a:latin typeface="Cambria" charset="0"/>
                <a:ea typeface="Cambria" charset="0"/>
                <a:cs typeface="Cambria" charset="0"/>
              </a:defRPr>
            </a:lvl1pPr>
            <a:lvl2pPr marL="225425" indent="0">
              <a:buNone/>
              <a:defRPr>
                <a:solidFill>
                  <a:schemeClr val="bg1"/>
                </a:solidFill>
                <a:latin typeface="Cambria" charset="0"/>
                <a:ea typeface="Cambria" charset="0"/>
                <a:cs typeface="Cambria" charset="0"/>
              </a:defRPr>
            </a:lvl2pPr>
            <a:lvl3pPr marL="457200" indent="0">
              <a:buNone/>
              <a:defRPr>
                <a:solidFill>
                  <a:schemeClr val="bg1"/>
                </a:solidFill>
                <a:latin typeface="Cambria" charset="0"/>
                <a:ea typeface="Cambria" charset="0"/>
                <a:cs typeface="Cambria" charset="0"/>
              </a:defRPr>
            </a:lvl3pPr>
            <a:lvl4pPr marL="687387" indent="0">
              <a:buNone/>
              <a:defRPr>
                <a:solidFill>
                  <a:schemeClr val="bg1"/>
                </a:solidFill>
                <a:latin typeface="Cambria" charset="0"/>
                <a:ea typeface="Cambria" charset="0"/>
                <a:cs typeface="Cambria" charset="0"/>
              </a:defRPr>
            </a:lvl4pPr>
            <a:lvl5pPr marL="919163" indent="0">
              <a:buNone/>
              <a:defRPr>
                <a:solidFill>
                  <a:schemeClr val="bg1"/>
                </a:solidFill>
                <a:latin typeface="Cambria" charset="0"/>
                <a:ea typeface="Cambria" charset="0"/>
                <a:cs typeface="Cambria" charset="0"/>
              </a:defRPr>
            </a:lvl5pPr>
          </a:lstStyle>
          <a:p>
            <a:pPr lvl="0"/>
            <a:r>
              <a:rPr lang="en-US" dirty="0"/>
              <a:t>Click to edit title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7"/>
            <a:ext cx="1727201" cy="261203"/>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id Dark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8A888-D00A-714F-942B-CBD4BC8214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1853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555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65632"/>
            <a:ext cx="10972800" cy="694944"/>
          </a:xfrm>
        </p:spPr>
        <p:txBody>
          <a:bodyPr/>
          <a:lstStyle>
            <a:lvl1pPr>
              <a:spcAft>
                <a:spcPts val="451"/>
              </a:spcAft>
              <a:defRPr/>
            </a:lvl1pPr>
          </a:lstStyle>
          <a:p>
            <a:r>
              <a:rPr lang="en-US"/>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7BA0EF-0B69-48C6-B9E5-8FDBDEEDA692}"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3927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graphic Cov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66F37-6FA9-F145-AD31-68850EA0AB03}"/>
              </a:ext>
            </a:extLst>
          </p:cNvPr>
          <p:cNvPicPr>
            <a:picLocks noChangeAspect="1"/>
          </p:cNvPicPr>
          <p:nvPr userDrawn="1"/>
        </p:nvPicPr>
        <p:blipFill>
          <a:blip r:embed="rId2"/>
          <a:stretch>
            <a:fillRect/>
          </a:stretch>
        </p:blipFill>
        <p:spPr>
          <a:xfrm>
            <a:off x="0" y="1562100"/>
            <a:ext cx="12192000" cy="5295900"/>
          </a:xfrm>
          <a:prstGeom prst="rect">
            <a:avLst/>
          </a:prstGeom>
        </p:spPr>
      </p:pic>
      <p:sp>
        <p:nvSpPr>
          <p:cNvPr id="6" name="Text Placeholder 7">
            <a:extLst>
              <a:ext uri="{FF2B5EF4-FFF2-40B4-BE49-F238E27FC236}">
                <a16:creationId xmlns:a16="http://schemas.microsoft.com/office/drawing/2014/main" id="{4F8E9120-7FF1-4744-A198-62808AD32342}"/>
              </a:ext>
            </a:extLst>
          </p:cNvPr>
          <p:cNvSpPr>
            <a:spLocks noGrp="1"/>
          </p:cNvSpPr>
          <p:nvPr>
            <p:ph type="body" sz="quarter" idx="13" hasCustomPrompt="1"/>
          </p:nvPr>
        </p:nvSpPr>
        <p:spPr>
          <a:xfrm>
            <a:off x="3179763" y="5862187"/>
            <a:ext cx="5832475" cy="525135"/>
          </a:xfrm>
          <a:prstGeom prst="rect">
            <a:avLst/>
          </a:prstGeom>
        </p:spPr>
        <p:txBody>
          <a:bodyPr wrap="square" lIns="0" tIns="0" rIns="0" bIns="0"/>
          <a:lstStyle>
            <a:lvl1pPr marL="0" indent="0" algn="ctr">
              <a:lnSpc>
                <a:spcPct val="100000"/>
              </a:lnSpc>
              <a:buNone/>
              <a:defRPr sz="2000" b="0" i="0">
                <a:solidFill>
                  <a:schemeClr val="tx1"/>
                </a:solidFill>
                <a:latin typeface="Arial" charset="0"/>
                <a:ea typeface="Arial" charset="0"/>
                <a:cs typeface="Arial" charset="0"/>
              </a:defRPr>
            </a:lvl1pPr>
          </a:lstStyle>
          <a:p>
            <a:pPr lvl="0"/>
            <a:r>
              <a:rPr lang="en-US" dirty="0"/>
              <a:t>Subhead Line 1</a:t>
            </a:r>
          </a:p>
        </p:txBody>
      </p:sp>
      <p:sp>
        <p:nvSpPr>
          <p:cNvPr id="2" name="Title 1"/>
          <p:cNvSpPr>
            <a:spLocks noGrp="1"/>
          </p:cNvSpPr>
          <p:nvPr>
            <p:ph type="title"/>
          </p:nvPr>
        </p:nvSpPr>
        <p:spPr>
          <a:xfrm>
            <a:off x="1552135" y="4737099"/>
            <a:ext cx="9087730" cy="1011487"/>
          </a:xfrm>
          <a:prstGeom prst="rect">
            <a:avLst/>
          </a:prstGeom>
        </p:spPr>
        <p:txBody>
          <a:bodyPr/>
          <a:lstStyle>
            <a:lvl1pPr algn="ctr">
              <a:defRPr sz="3600" b="0" i="0">
                <a:solidFill>
                  <a:schemeClr val="tx1"/>
                </a:solidFill>
                <a:latin typeface="Cambria" charset="0"/>
                <a:ea typeface="Cambria" charset="0"/>
                <a:cs typeface="Cambria" charset="0"/>
              </a:defRPr>
            </a:lvl1pPr>
          </a:lstStyle>
          <a:p>
            <a:r>
              <a:rPr lang="en-US"/>
              <a:t>Click to edit Master title style</a:t>
            </a:r>
            <a:endParaRPr lang="en-US" dirty="0"/>
          </a:p>
        </p:txBody>
      </p:sp>
      <p:sp>
        <p:nvSpPr>
          <p:cNvPr id="12"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14457" y="6222223"/>
            <a:ext cx="1727200" cy="260593"/>
          </a:xfrm>
          <a:prstGeom prst="rect">
            <a:avLst/>
          </a:prstGeom>
        </p:spPr>
        <p:txBody>
          <a:bodyPr vert="horz" lIns="0" tIns="0" rIns="0" bIns="0" rtlCol="0" anchor="ctr"/>
          <a:lstStyle>
            <a:lvl1pPr algn="r">
              <a:defRPr sz="1100" b="0" i="0">
                <a:solidFill>
                  <a:schemeClr val="tx1"/>
                </a:solidFill>
                <a:latin typeface="+mn-lt"/>
                <a:ea typeface="Cambria" charset="0"/>
                <a:cs typeface="Cambria" charset="0"/>
              </a:defRPr>
            </a:lvl1pPr>
          </a:lstStyle>
          <a:p>
            <a:r>
              <a:rPr lang="en-US" dirty="0"/>
              <a:t>Date</a:t>
            </a:r>
          </a:p>
        </p:txBody>
      </p:sp>
      <p:sp>
        <p:nvSpPr>
          <p:cNvPr id="9" name="Rectangle 8">
            <a:extLst>
              <a:ext uri="{FF2B5EF4-FFF2-40B4-BE49-F238E27FC236}">
                <a16:creationId xmlns:a16="http://schemas.microsoft.com/office/drawing/2014/main" id="{BB9968AB-77DC-3741-8F67-6C51E6D747FE}"/>
              </a:ext>
            </a:extLst>
          </p:cNvPr>
          <p:cNvSpPr/>
          <p:nvPr userDrawn="1"/>
        </p:nvSpPr>
        <p:spPr>
          <a:xfrm>
            <a:off x="0" y="6582427"/>
            <a:ext cx="12191999" cy="275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ayout White">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9" y="1882171"/>
            <a:ext cx="11160124" cy="442655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5975A82-7EB2-6E48-B38C-B5AEBD5D9A89}"/>
              </a:ext>
            </a:extLst>
          </p:cNvPr>
          <p:cNvSpPr>
            <a:spLocks noGrp="1" noChangeAspect="1"/>
          </p:cNvSpPr>
          <p:nvPr>
            <p:ph type="body" idx="1" hasCustomPrompt="1"/>
          </p:nvPr>
        </p:nvSpPr>
        <p:spPr>
          <a:xfrm>
            <a:off x="515938" y="1432200"/>
            <a:ext cx="11160124" cy="435600"/>
          </a:xfrm>
          <a:prstGeom prst="rect">
            <a:avLst/>
          </a:prstGeom>
        </p:spPr>
        <p:txBody>
          <a:bodyPr anchor="t" anchorCtr="0">
            <a:normAutofit/>
          </a:bodyPr>
          <a:lstStyle>
            <a:lvl1pPr marL="0" indent="0">
              <a:lnSpc>
                <a:spcPct val="100000"/>
              </a:lnSpc>
              <a:buNone/>
              <a:defRPr sz="2200" b="1" baseline="0">
                <a:solidFill>
                  <a:schemeClr val="accent6"/>
                </a:solidFill>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Subhead</a:t>
            </a:r>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ayout White w/Dark Sidebar">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432200"/>
            <a:ext cx="7380287" cy="48765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610136"/>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68300"/>
            <a:ext cx="738036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ayout White w/Gray Sidebar">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515938" y="1431926"/>
            <a:ext cx="7380287" cy="4876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8"/>
            <a:ext cx="1727201" cy="261201"/>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7377597"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a:xfrm>
            <a:off x="515938" y="368300"/>
            <a:ext cx="7380366" cy="577153"/>
          </a:xfrm>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1" name="Rectangle 10">
            <a:extLst>
              <a:ext uri="{FF2B5EF4-FFF2-40B4-BE49-F238E27FC236}">
                <a16:creationId xmlns:a16="http://schemas.microsoft.com/office/drawing/2014/main" id="{8B5C996B-0918-804B-BD4C-32A658B584F3}"/>
              </a:ext>
            </a:extLst>
          </p:cNvPr>
          <p:cNvSpPr/>
          <p:nvPr userDrawn="1"/>
        </p:nvSpPr>
        <p:spPr>
          <a:xfrm>
            <a:off x="8525690" y="0"/>
            <a:ext cx="3666309" cy="65818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96797"/>
            <a:ext cx="1727201" cy="261203"/>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Layout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5C996B-0918-804B-BD4C-32A658B584F3}"/>
              </a:ext>
            </a:extLst>
          </p:cNvPr>
          <p:cNvSpPr/>
          <p:nvPr userDrawn="1"/>
        </p:nvSpPr>
        <p:spPr>
          <a:xfrm>
            <a:off x="0" y="1432200"/>
            <a:ext cx="12192000" cy="5149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 name="Rectangle 11">
            <a:extLst>
              <a:ext uri="{FF2B5EF4-FFF2-40B4-BE49-F238E27FC236}">
                <a16:creationId xmlns:a16="http://schemas.microsoft.com/office/drawing/2014/main" id="{FD7420B5-0C7D-8A40-916E-9DC1FF97152E}"/>
              </a:ext>
            </a:extLst>
          </p:cNvPr>
          <p:cNvSpPr/>
          <p:nvPr userDrawn="1"/>
        </p:nvSpPr>
        <p:spPr>
          <a:xfrm>
            <a:off x="0" y="6582427"/>
            <a:ext cx="12191999" cy="275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4">
            <a:extLst>
              <a:ext uri="{FF2B5EF4-FFF2-40B4-BE49-F238E27FC236}">
                <a16:creationId xmlns:a16="http://schemas.microsoft.com/office/drawing/2014/main" id="{95453CEA-0594-AC4A-BD6E-7EB2750A8464}"/>
              </a:ext>
            </a:extLst>
          </p:cNvPr>
          <p:cNvSpPr>
            <a:spLocks noGrp="1"/>
          </p:cNvSpPr>
          <p:nvPr>
            <p:ph type="dt" sz="half" idx="10"/>
          </p:nvPr>
        </p:nvSpPr>
        <p:spPr>
          <a:xfrm>
            <a:off x="9948863" y="6582427"/>
            <a:ext cx="1727201" cy="274964"/>
          </a:xfrm>
        </p:spPr>
        <p:txBody>
          <a:bodyPr/>
          <a:lstStyle>
            <a:lvl1pPr>
              <a:defRPr>
                <a:solidFill>
                  <a:schemeClr val="accent5"/>
                </a:solidFill>
              </a:defRPr>
            </a:lvl1pPr>
          </a:lstStyle>
          <a:p>
            <a:r>
              <a:rPr lang="en-US"/>
              <a:t>Date</a:t>
            </a:r>
            <a:endParaRPr lang="en-US" dirty="0"/>
          </a:p>
        </p:txBody>
      </p:sp>
      <p:sp>
        <p:nvSpPr>
          <p:cNvPr id="15" name="Slide Number Placeholder 6">
            <a:extLst>
              <a:ext uri="{FF2B5EF4-FFF2-40B4-BE49-F238E27FC236}">
                <a16:creationId xmlns:a16="http://schemas.microsoft.com/office/drawing/2014/main" id="{3C85EFBF-591E-C04B-B78E-407F8CD2F721}"/>
              </a:ext>
            </a:extLst>
          </p:cNvPr>
          <p:cNvSpPr>
            <a:spLocks noGrp="1"/>
          </p:cNvSpPr>
          <p:nvPr>
            <p:ph type="sldNum" sz="quarter" idx="12"/>
          </p:nvPr>
        </p:nvSpPr>
        <p:spPr>
          <a:xfrm>
            <a:off x="11676063" y="6582426"/>
            <a:ext cx="515935" cy="275573"/>
          </a:xfrm>
        </p:spPr>
        <p:txBody>
          <a:bodyPr/>
          <a:lstStyle>
            <a:lvl1pPr>
              <a:defRPr>
                <a:solidFill>
                  <a:schemeClr val="accent5"/>
                </a:solidFill>
              </a:defRPr>
            </a:lvl1pPr>
          </a:lstStyle>
          <a:p>
            <a:fld id="{F9591D4C-BB8F-AE46-BE73-C616F30BBC5B}" type="slidenum">
              <a:rPr lang="en-US" smtClean="0"/>
              <a:pPr/>
              <a:t>‹#›</a:t>
            </a:fld>
            <a:endParaRPr lang="en-US" dirty="0"/>
          </a:p>
        </p:txBody>
      </p:sp>
      <p:sp>
        <p:nvSpPr>
          <p:cNvPr id="17" name="Text Placeholder 1">
            <a:extLst>
              <a:ext uri="{FF2B5EF4-FFF2-40B4-BE49-F238E27FC236}">
                <a16:creationId xmlns:a16="http://schemas.microsoft.com/office/drawing/2014/main" id="{B425B684-C025-7A40-8525-E424A3D79E9C}"/>
              </a:ext>
            </a:extLst>
          </p:cNvPr>
          <p:cNvSpPr>
            <a:spLocks noGrp="1"/>
          </p:cNvSpPr>
          <p:nvPr>
            <p:ph type="body" sz="quarter" idx="15" hasCustomPrompt="1"/>
          </p:nvPr>
        </p:nvSpPr>
        <p:spPr>
          <a:xfrm>
            <a:off x="515938" y="899161"/>
            <a:ext cx="11160125" cy="237308"/>
          </a:xfrm>
          <a:prstGeom prst="rect">
            <a:avLst/>
          </a:prstGeom>
        </p:spPr>
        <p:txBody>
          <a:bodyPr rtlCol="0"/>
          <a:lstStyle>
            <a:lvl1pPr marL="0" indent="0">
              <a:lnSpc>
                <a:spcPct val="100000"/>
              </a:lnSpc>
              <a:buNone/>
              <a:defRPr sz="1800">
                <a:solidFill>
                  <a:schemeClr val="tx2"/>
                </a:solidFill>
              </a:defRPr>
            </a:lvl1pPr>
          </a:lstStyle>
          <a:p>
            <a:pPr defTabSz="180000" fontAlgn="auto">
              <a:spcAft>
                <a:spcPts val="0"/>
              </a:spcAft>
              <a:defRPr/>
            </a:pPr>
            <a:r>
              <a:rPr lang="en-US" dirty="0"/>
              <a:t>Optional Subtitle</a:t>
            </a:r>
          </a:p>
        </p:txBody>
      </p:sp>
      <p:sp>
        <p:nvSpPr>
          <p:cNvPr id="2" name="Title 1"/>
          <p:cNvSpPr>
            <a:spLocks noGrp="1"/>
          </p:cNvSpPr>
          <p:nvPr>
            <p:ph type="title" hasCustomPrompt="1"/>
          </p:nvPr>
        </p:nvSpPr>
        <p:spPr/>
        <p:txBody>
          <a:bodyPr/>
          <a:lstStyle/>
          <a:p>
            <a:r>
              <a:rPr lang="en-US" dirty="0"/>
              <a:t>Click to edit title</a:t>
            </a:r>
          </a:p>
        </p:txBody>
      </p:sp>
      <p:sp>
        <p:nvSpPr>
          <p:cNvPr id="4" name="Footer Placeholder 3"/>
          <p:cNvSpPr>
            <a:spLocks noGrp="1"/>
          </p:cNvSpPr>
          <p:nvPr>
            <p:ph type="ftr" sz="quarter" idx="17"/>
          </p:nvPr>
        </p:nvSpPr>
        <p:spPr/>
        <p:txBody>
          <a:bodyPr/>
          <a:lstStyle>
            <a:lvl1pPr>
              <a:defRPr>
                <a:solidFill>
                  <a:schemeClr val="bg1"/>
                </a:solidFill>
              </a:defRPr>
            </a:lvl1pPr>
          </a:lstStyle>
          <a:p>
            <a:endParaRPr lang="en-US" dirty="0"/>
          </a:p>
        </p:txBody>
      </p:sp>
      <p:sp>
        <p:nvSpPr>
          <p:cNvPr id="13" name="Content Placeholder 8"/>
          <p:cNvSpPr>
            <a:spLocks noGrp="1"/>
          </p:cNvSpPr>
          <p:nvPr>
            <p:ph sz="quarter" idx="18"/>
          </p:nvPr>
        </p:nvSpPr>
        <p:spPr>
          <a:xfrm>
            <a:off x="515938" y="1797269"/>
            <a:ext cx="11160125" cy="451145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5BB08A7-8085-8845-B707-4F97CCAD6E1B}"/>
              </a:ext>
            </a:extLst>
          </p:cNvPr>
          <p:cNvSpPr>
            <a:spLocks noGrp="1"/>
          </p:cNvSpPr>
          <p:nvPr>
            <p:ph type="dt" sz="half" idx="2"/>
          </p:nvPr>
        </p:nvSpPr>
        <p:spPr>
          <a:xfrm>
            <a:off x="9948864" y="6596797"/>
            <a:ext cx="1727200" cy="260593"/>
          </a:xfrm>
          <a:prstGeom prst="rect">
            <a:avLst/>
          </a:prstGeom>
        </p:spPr>
        <p:txBody>
          <a:bodyPr vert="horz" lIns="0" tIns="0" rIns="0" bIns="0" rtlCol="0" anchor="ctr"/>
          <a:lstStyle>
            <a:lvl1pPr algn="ctr">
              <a:defRPr sz="1000" b="0">
                <a:solidFill>
                  <a:schemeClr val="tx1"/>
                </a:solidFill>
              </a:defRPr>
            </a:lvl1pPr>
          </a:lstStyle>
          <a:p>
            <a:r>
              <a:rPr lang="en-US"/>
              <a:t>Date</a:t>
            </a:r>
            <a:endParaRPr lang="en-US" dirty="0"/>
          </a:p>
        </p:txBody>
      </p:sp>
      <p:sp>
        <p:nvSpPr>
          <p:cNvPr id="6" name="Slide Number Placeholder 5">
            <a:extLst>
              <a:ext uri="{FF2B5EF4-FFF2-40B4-BE49-F238E27FC236}">
                <a16:creationId xmlns:a16="http://schemas.microsoft.com/office/drawing/2014/main" id="{ED4D4C61-8619-194B-8CBC-6D26A1A8D157}"/>
              </a:ext>
            </a:extLst>
          </p:cNvPr>
          <p:cNvSpPr>
            <a:spLocks noGrp="1"/>
          </p:cNvSpPr>
          <p:nvPr>
            <p:ph type="sldNum" sz="quarter" idx="4"/>
          </p:nvPr>
        </p:nvSpPr>
        <p:spPr>
          <a:xfrm>
            <a:off x="11676064" y="6596797"/>
            <a:ext cx="515935" cy="261203"/>
          </a:xfrm>
          <a:prstGeom prst="rect">
            <a:avLst/>
          </a:prstGeom>
        </p:spPr>
        <p:txBody>
          <a:bodyPr vert="horz" lIns="0" tIns="0" rIns="0" bIns="0" rtlCol="0" anchor="ctr"/>
          <a:lstStyle>
            <a:lvl1pPr algn="ctr">
              <a:defRPr sz="1000" b="0">
                <a:solidFill>
                  <a:schemeClr val="tx1"/>
                </a:solidFill>
              </a:defRPr>
            </a:lvl1pPr>
          </a:lstStyle>
          <a:p>
            <a:fld id="{F9591D4C-BB8F-AE46-BE73-C616F30BBC5B}" type="slidenum">
              <a:rPr lang="en-US" smtClean="0"/>
              <a:pPr/>
              <a:t>‹#›</a:t>
            </a:fld>
            <a:endParaRPr lang="en-US" dirty="0"/>
          </a:p>
        </p:txBody>
      </p:sp>
      <p:sp>
        <p:nvSpPr>
          <p:cNvPr id="8" name="Title Placeholder 7">
            <a:extLst>
              <a:ext uri="{FF2B5EF4-FFF2-40B4-BE49-F238E27FC236}">
                <a16:creationId xmlns:a16="http://schemas.microsoft.com/office/drawing/2014/main" id="{CB1DE175-AEB7-854B-A8AD-D98BDA536033}"/>
              </a:ext>
            </a:extLst>
          </p:cNvPr>
          <p:cNvSpPr>
            <a:spLocks noGrp="1"/>
          </p:cNvSpPr>
          <p:nvPr>
            <p:ph type="title"/>
          </p:nvPr>
        </p:nvSpPr>
        <p:spPr>
          <a:xfrm>
            <a:off x="515939" y="368300"/>
            <a:ext cx="11160124" cy="577153"/>
          </a:xfrm>
          <a:prstGeom prst="rect">
            <a:avLst/>
          </a:prstGeom>
        </p:spPr>
        <p:txBody>
          <a:bodyPr vert="horz" lIns="0" tIns="0" rIns="0" bIns="0" rtlCol="0" anchor="t" anchorCtr="0">
            <a:noAutofit/>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4A36D4A1-2ACB-2340-90BD-5A606111D088}"/>
              </a:ext>
            </a:extLst>
          </p:cNvPr>
          <p:cNvSpPr>
            <a:spLocks noGrp="1"/>
          </p:cNvSpPr>
          <p:nvPr>
            <p:ph type="body" idx="1"/>
          </p:nvPr>
        </p:nvSpPr>
        <p:spPr>
          <a:xfrm>
            <a:off x="515938" y="1431925"/>
            <a:ext cx="11160127" cy="4751593"/>
          </a:xfrm>
          <a:prstGeom prst="rect">
            <a:avLst/>
          </a:prstGeom>
        </p:spPr>
        <p:txBody>
          <a:bodyPr vert="horz" lIns="0" tIns="0" rIns="0" bIns="0" spcCol="1371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3"/>
          </p:nvPr>
        </p:nvSpPr>
        <p:spPr>
          <a:xfrm>
            <a:off x="2387600" y="6596798"/>
            <a:ext cx="7416800" cy="256092"/>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3" name="Rectangle 2"/>
          <p:cNvSpPr/>
          <p:nvPr userDrawn="1"/>
        </p:nvSpPr>
        <p:spPr>
          <a:xfrm>
            <a:off x="0" y="1"/>
            <a:ext cx="12192000" cy="6857999"/>
          </a:xfrm>
          <a:prstGeom prst="rect">
            <a:avLst/>
          </a:prstGeom>
          <a:noFill/>
          <a:ln w="190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744996"/>
      </p:ext>
    </p:extLst>
  </p:cSld>
  <p:clrMap bg1="lt1" tx1="dk1" bg2="lt2" tx2="dk2" accent1="accent1" accent2="accent2" accent3="accent3" accent4="accent4" accent5="accent5" accent6="accent6" hlink="hlink" folHlink="folHlink"/>
  <p:sldLayoutIdLst>
    <p:sldLayoutId id="2147483785" r:id="rId1"/>
    <p:sldLayoutId id="2147483728" r:id="rId2"/>
    <p:sldLayoutId id="2147483663" r:id="rId3"/>
    <p:sldLayoutId id="2147483759" r:id="rId4"/>
    <p:sldLayoutId id="2147483760" r:id="rId5"/>
    <p:sldLayoutId id="2147483780" r:id="rId6"/>
    <p:sldLayoutId id="2147483782" r:id="rId7"/>
    <p:sldLayoutId id="2147483761" r:id="rId8"/>
    <p:sldLayoutId id="2147483766" r:id="rId9"/>
    <p:sldLayoutId id="2147483779" r:id="rId10"/>
    <p:sldLayoutId id="2147483762" r:id="rId11"/>
    <p:sldLayoutId id="2147483781" r:id="rId12"/>
    <p:sldLayoutId id="2147483765" r:id="rId13"/>
    <p:sldLayoutId id="2147483793" r:id="rId14"/>
    <p:sldLayoutId id="2147483738" r:id="rId15"/>
    <p:sldLayoutId id="2147483787" r:id="rId16"/>
    <p:sldLayoutId id="2147483799" r:id="rId17"/>
    <p:sldLayoutId id="2147483786" r:id="rId18"/>
    <p:sldLayoutId id="2147483769" r:id="rId19"/>
    <p:sldLayoutId id="2147483768" r:id="rId20"/>
    <p:sldLayoutId id="2147483796" r:id="rId21"/>
    <p:sldLayoutId id="2147483797" r:id="rId22"/>
    <p:sldLayoutId id="2147483771" r:id="rId23"/>
    <p:sldLayoutId id="2147483770" r:id="rId24"/>
    <p:sldLayoutId id="2147483775" r:id="rId25"/>
    <p:sldLayoutId id="2147483776" r:id="rId26"/>
    <p:sldLayoutId id="2147483777" r:id="rId27"/>
    <p:sldLayoutId id="2147483778" r:id="rId28"/>
    <p:sldLayoutId id="2147483695" r:id="rId29"/>
    <p:sldLayoutId id="2147483788" r:id="rId30"/>
    <p:sldLayoutId id="2147483789" r:id="rId31"/>
    <p:sldLayoutId id="2147483794" r:id="rId32"/>
    <p:sldLayoutId id="2147483790" r:id="rId33"/>
    <p:sldLayoutId id="2147483791" r:id="rId34"/>
    <p:sldLayoutId id="2147483795" r:id="rId35"/>
    <p:sldLayoutId id="2147483800" r:id="rId36"/>
    <p:sldLayoutId id="2147483801" r:id="rId37"/>
    <p:sldLayoutId id="2147483802" r:id="rId38"/>
  </p:sldLayoutIdLst>
  <p:hf hdr="0" ftr="0" dt="0"/>
  <p:txStyles>
    <p:titleStyle>
      <a:lvl1pPr algn="l" defTabSz="914400" rtl="0" eaLnBrk="1" latinLnBrk="0" hangingPunct="1">
        <a:lnSpc>
          <a:spcPct val="90000"/>
        </a:lnSpc>
        <a:spcBef>
          <a:spcPct val="0"/>
        </a:spcBef>
        <a:buNone/>
        <a:defRPr sz="3600" kern="1200">
          <a:solidFill>
            <a:schemeClr val="tx1"/>
          </a:solidFill>
          <a:latin typeface="Cambria" panose="02040503050406030204" pitchFamily="18" charset="0"/>
          <a:ea typeface="+mj-ea"/>
          <a:cs typeface="+mj-cs"/>
        </a:defRPr>
      </a:lvl1pPr>
    </p:titleStyle>
    <p:bodyStyle>
      <a:lvl1pPr marL="230188" indent="-230188" algn="l" defTabSz="914400" rtl="0" eaLnBrk="1" latinLnBrk="0" hangingPunct="1">
        <a:lnSpc>
          <a:spcPts val="22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461963" indent="-236538" algn="l" defTabSz="914400" rtl="0" eaLnBrk="1" latinLnBrk="0" hangingPunct="1">
        <a:lnSpc>
          <a:spcPts val="2200"/>
        </a:lnSpc>
        <a:spcBef>
          <a:spcPts val="500"/>
        </a:spcBef>
        <a:buClr>
          <a:schemeClr val="bg2">
            <a:lumMod val="50000"/>
          </a:schemeClr>
        </a:buClr>
        <a:buFont typeface="Arial" panose="020B0604020202020204" pitchFamily="34" charset="0"/>
        <a:buChar char="•"/>
        <a:defRPr sz="2000" kern="1200">
          <a:solidFill>
            <a:schemeClr val="tx1"/>
          </a:solidFill>
          <a:latin typeface="+mn-lt"/>
          <a:ea typeface="+mn-ea"/>
          <a:cs typeface="+mn-cs"/>
        </a:defRPr>
      </a:lvl2pPr>
      <a:lvl3pPr marL="684213" indent="-227013" algn="l" defTabSz="914400" rtl="0" eaLnBrk="1" latinLnBrk="0" hangingPunct="1">
        <a:lnSpc>
          <a:spcPts val="2200"/>
        </a:lnSpc>
        <a:spcBef>
          <a:spcPts val="500"/>
        </a:spcBef>
        <a:buClr>
          <a:schemeClr val="bg2">
            <a:lumMod val="75000"/>
          </a:schemeClr>
        </a:buClr>
        <a:buFont typeface="Arial" panose="020B0604020202020204" pitchFamily="34" charset="0"/>
        <a:buChar char="•"/>
        <a:defRPr sz="2000" kern="1200">
          <a:solidFill>
            <a:schemeClr val="tx1"/>
          </a:solidFill>
          <a:latin typeface="+mn-lt"/>
          <a:ea typeface="+mn-ea"/>
          <a:cs typeface="+mn-cs"/>
        </a:defRPr>
      </a:lvl3pPr>
      <a:lvl4pPr marL="914400" indent="-227013"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4pPr>
      <a:lvl5pPr marL="1144588" indent="-225425" algn="l" defTabSz="914400" rtl="0" eaLnBrk="1" latinLnBrk="0" hangingPunct="1">
        <a:lnSpc>
          <a:spcPts val="2200"/>
        </a:lnSpc>
        <a:spcBef>
          <a:spcPts val="500"/>
        </a:spcBef>
        <a:buClr>
          <a:schemeClr val="bg1">
            <a:lumMod val="75000"/>
          </a:schemeClr>
        </a:buClr>
        <a:buFont typeface="Arial" panose="020B0604020202020204" pitchFamily="34" charset="0"/>
        <a:buChar char="•"/>
        <a:defRPr sz="2000" kern="1200">
          <a:solidFill>
            <a:schemeClr val="tx1"/>
          </a:solidFill>
          <a:latin typeface="+mn-lt"/>
          <a:ea typeface="+mn-ea"/>
          <a:cs typeface="+mn-cs"/>
        </a:defRPr>
      </a:lvl5pPr>
      <a:lvl6pPr marL="1381125" indent="-233363"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a:solidFill>
            <a:schemeClr val="tx1"/>
          </a:solidFill>
          <a:latin typeface="+mn-lt"/>
          <a:ea typeface="+mn-ea"/>
          <a:cs typeface="+mn-cs"/>
        </a:defRPr>
      </a:lvl6pPr>
      <a:lvl7pPr marL="1606550" indent="-233363"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baseline="0">
          <a:solidFill>
            <a:schemeClr val="tx1"/>
          </a:solidFill>
          <a:latin typeface="+mn-lt"/>
          <a:ea typeface="+mn-ea"/>
          <a:cs typeface="+mn-cs"/>
        </a:defRPr>
      </a:lvl7pPr>
      <a:lvl8pPr marL="1822450" indent="-225425" algn="l" defTabSz="914400" rtl="0" eaLnBrk="1" latinLnBrk="0" hangingPunct="1">
        <a:lnSpc>
          <a:spcPct val="90000"/>
        </a:lnSpc>
        <a:spcBef>
          <a:spcPts val="500"/>
        </a:spcBef>
        <a:buClr>
          <a:schemeClr val="bg1">
            <a:lumMod val="75000"/>
          </a:schemeClr>
        </a:buClr>
        <a:buFont typeface="Arial" panose="020B0604020202020204" pitchFamily="34" charset="0"/>
        <a:buChar char="•"/>
        <a:tabLst/>
        <a:defRPr sz="1800" kern="1200" baseline="0">
          <a:solidFill>
            <a:schemeClr val="tx1"/>
          </a:solidFill>
          <a:latin typeface="+mn-lt"/>
          <a:ea typeface="+mn-ea"/>
          <a:cs typeface="+mn-cs"/>
        </a:defRPr>
      </a:lvl8pPr>
      <a:lvl9pPr marL="1998663" indent="-169863" algn="l" defTabSz="914400" rtl="0" eaLnBrk="1" latinLnBrk="0" hangingPunct="1">
        <a:lnSpc>
          <a:spcPct val="90000"/>
        </a:lnSpc>
        <a:spcBef>
          <a:spcPts val="500"/>
        </a:spcBef>
        <a:buClr>
          <a:schemeClr val="accent5">
            <a:lumMod val="75000"/>
          </a:schemeClr>
        </a:buClr>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88">
          <p15:clr>
            <a:srgbClr val="A4A3A4"/>
          </p15:clr>
        </p15:guide>
        <p15:guide id="3" orient="horz" pos="232">
          <p15:clr>
            <a:srgbClr val="F26B43"/>
          </p15:clr>
        </p15:guide>
        <p15:guide id="4" pos="325">
          <p15:clr>
            <a:srgbClr val="F26B43"/>
          </p15:clr>
        </p15:guide>
        <p15:guide id="5" pos="7355">
          <p15:clr>
            <a:srgbClr val="F26B43"/>
          </p15:clr>
        </p15:guide>
        <p15:guide id="6" pos="1414">
          <p15:clr>
            <a:srgbClr val="A4A3A4"/>
          </p15:clr>
        </p15:guide>
        <p15:guide id="7" pos="1512">
          <p15:clr>
            <a:srgbClr val="A4A3A4"/>
          </p15:clr>
        </p15:guide>
        <p15:guide id="10" pos="3790">
          <p15:clr>
            <a:srgbClr val="A4A3A4"/>
          </p15:clr>
        </p15:guide>
        <p15:guide id="11" pos="4978">
          <p15:clr>
            <a:srgbClr val="A4A3A4"/>
          </p15:clr>
        </p15:guide>
        <p15:guide id="12" pos="5076">
          <p15:clr>
            <a:srgbClr val="A4A3A4"/>
          </p15:clr>
        </p15:guide>
        <p15:guide id="13" pos="6168">
          <p15:clr>
            <a:srgbClr val="A4A3A4"/>
          </p15:clr>
        </p15:guide>
        <p15:guide id="14" pos="6266">
          <p15:clr>
            <a:srgbClr val="A4A3A4"/>
          </p15:clr>
        </p15:guide>
        <p15:guide id="15" pos="2602">
          <p15:clr>
            <a:srgbClr val="A4A3A4"/>
          </p15:clr>
        </p15:guide>
        <p15:guide id="16" pos="2700">
          <p15:clr>
            <a:srgbClr val="A4A3A4"/>
          </p15:clr>
        </p15:guide>
        <p15:guide id="17" orient="horz" pos="3974">
          <p15:clr>
            <a:srgbClr val="F26B43"/>
          </p15:clr>
        </p15:guide>
        <p15:guide id="18" orient="horz" pos="9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law.com/americanlawyer/2024/01/29/we-asked-every-am-law-100-firm-how-theyre-using-gen-ai-heres-what-we-learned/"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law.com/americanlawyer/2024/01/29/we-asked-every-am-law-100-firm-how-theyre-using-gen-ai-heres-what-we-learned/" TargetMode="External"/><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law.com/americanlawyer/2024/01/29/we-asked-every-am-law-100-firm-how-theyre-using-gen-ai-heres-what-we-learned/" TargetMode="External"/><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hyperlink" Target="https://www.fortune.com/newsletters/eye-on-ai?tpcc=NL_Marketing" TargetMode="External"/><Relationship Id="rId3" Type="http://schemas.openxmlformats.org/officeDocument/2006/relationships/hyperlink" Target="https://bensbites.beehiiv.com/" TargetMode="External"/><Relationship Id="rId7" Type="http://schemas.openxmlformats.org/officeDocument/2006/relationships/hyperlink" Target="https://thebrainyacts.beehiiv.com/"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www.therundown.ai/" TargetMode="External"/><Relationship Id="rId11" Type="http://schemas.openxmlformats.org/officeDocument/2006/relationships/hyperlink" Target="https://www.nytimes.com/column/hard-fork" TargetMode="External"/><Relationship Id="rId5" Type="http://schemas.openxmlformats.org/officeDocument/2006/relationships/hyperlink" Target="https://news-emails.bindg.com/v1/newsletter/0000018c-ee50-d3fa-abbe-ff7a29d20000?product=BEDNW&amp;utm_source=newsletter&amp;item=web-version&amp;region=header" TargetMode="External"/><Relationship Id="rId10" Type="http://schemas.openxmlformats.org/officeDocument/2006/relationships/hyperlink" Target="https://www.theneurondaily.com/" TargetMode="External"/><Relationship Id="rId4" Type="http://schemas.openxmlformats.org/officeDocument/2006/relationships/hyperlink" Target="https://news-emails.bindg.com/v1/newsletter/0000018c-eee8-d86d-ad9d-fffb113e0001?product=BAINW&amp;utm_source=newsletter&amp;item=web-version&amp;region=header" TargetMode="External"/><Relationship Id="rId9" Type="http://schemas.openxmlformats.org/officeDocument/2006/relationships/hyperlink" Target="https://buttondown.email/LawyerExMachina"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hyperlink" Target="https://svgsilh.com/image/1817584.html" TargetMode="Externa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lexisnexis.com/en-us/products/lexis-plus-ai/thought-leadership.page" TargetMode="External"/><Relationship Id="rId2" Type="http://schemas.openxmlformats.org/officeDocument/2006/relationships/image" Target="../media/image31.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a:extLst>
              <a:ext uri="{FF2B5EF4-FFF2-40B4-BE49-F238E27FC236}">
                <a16:creationId xmlns:a16="http://schemas.microsoft.com/office/drawing/2014/main" id="{96217A24-752D-7270-2B38-8C2283318E1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812" b="19875"/>
          <a:stretch/>
        </p:blipFill>
        <p:spPr>
          <a:xfrm>
            <a:off x="3320200" y="3063514"/>
            <a:ext cx="8871800" cy="3518912"/>
          </a:xfrm>
          <a:prstGeom prst="rect">
            <a:avLst/>
          </a:prstGeom>
          <a:noFill/>
        </p:spPr>
      </p:pic>
      <p:sp>
        <p:nvSpPr>
          <p:cNvPr id="4" name="Text Placeholder 3"/>
          <p:cNvSpPr>
            <a:spLocks noGrp="1"/>
          </p:cNvSpPr>
          <p:nvPr>
            <p:ph type="body" idx="1"/>
          </p:nvPr>
        </p:nvSpPr>
        <p:spPr>
          <a:xfrm>
            <a:off x="515939" y="2128885"/>
            <a:ext cx="11160124" cy="435600"/>
          </a:xfrm>
        </p:spPr>
        <p:txBody>
          <a:bodyPr anchor="t">
            <a:normAutofit/>
          </a:bodyPr>
          <a:lstStyle/>
          <a:p>
            <a:r>
              <a:rPr lang="en-US" dirty="0">
                <a:solidFill>
                  <a:schemeClr val="accent6">
                    <a:lumMod val="75000"/>
                  </a:schemeClr>
                </a:solidFill>
              </a:rPr>
              <a:t>Wednesday, February 7</a:t>
            </a:r>
            <a:r>
              <a:rPr lang="en-US" baseline="30000" dirty="0">
                <a:solidFill>
                  <a:schemeClr val="accent6">
                    <a:lumMod val="75000"/>
                  </a:schemeClr>
                </a:solidFill>
              </a:rPr>
              <a:t>th</a:t>
            </a:r>
            <a:r>
              <a:rPr lang="en-US" dirty="0">
                <a:solidFill>
                  <a:schemeClr val="accent6">
                    <a:lumMod val="75000"/>
                  </a:schemeClr>
                </a:solidFill>
              </a:rPr>
              <a:t>, 12-1 pm CT</a:t>
            </a:r>
          </a:p>
        </p:txBody>
      </p:sp>
      <p:sp>
        <p:nvSpPr>
          <p:cNvPr id="10" name="Slide Number Placeholder 3">
            <a:extLst>
              <a:ext uri="{FF2B5EF4-FFF2-40B4-BE49-F238E27FC236}">
                <a16:creationId xmlns:a16="http://schemas.microsoft.com/office/drawing/2014/main" id="{BD88EC8B-B5D7-4928-B2EF-2571E5F51249}"/>
              </a:ext>
            </a:extLst>
          </p:cNvPr>
          <p:cNvSpPr>
            <a:spLocks noGrp="1"/>
          </p:cNvSpPr>
          <p:nvPr>
            <p:ph type="sldNum" sz="quarter" idx="12"/>
          </p:nvPr>
        </p:nvSpPr>
        <p:spPr>
          <a:xfrm>
            <a:off x="11676063" y="6582426"/>
            <a:ext cx="515935" cy="275573"/>
          </a:xfrm>
        </p:spPr>
        <p:txBody>
          <a:bodyPr/>
          <a:lstStyle/>
          <a:p>
            <a:pPr>
              <a:spcAft>
                <a:spcPts val="600"/>
              </a:spcAft>
            </a:pPr>
            <a:fld id="{F9591D4C-BB8F-AE46-BE73-C616F30BBC5B}" type="slidenum">
              <a:rPr lang="en-US" smtClean="0"/>
              <a:pPr>
                <a:spcAft>
                  <a:spcPts val="600"/>
                </a:spcAft>
              </a:pPr>
              <a:t>1</a:t>
            </a:fld>
            <a:endParaRPr lang="en-US"/>
          </a:p>
        </p:txBody>
      </p:sp>
      <p:sp>
        <p:nvSpPr>
          <p:cNvPr id="3" name="Title 2"/>
          <p:cNvSpPr>
            <a:spLocks noGrp="1"/>
          </p:cNvSpPr>
          <p:nvPr>
            <p:ph type="title"/>
          </p:nvPr>
        </p:nvSpPr>
        <p:spPr>
          <a:xfrm>
            <a:off x="526823" y="893064"/>
            <a:ext cx="11160124" cy="1049529"/>
          </a:xfrm>
        </p:spPr>
        <p:txBody>
          <a:bodyPr anchor="t">
            <a:normAutofit/>
          </a:bodyPr>
          <a:lstStyle/>
          <a:p>
            <a:r>
              <a:rPr lang="en-US" sz="3200" b="1" i="0" dirty="0">
                <a:effectLst/>
              </a:rPr>
              <a:t>AI Awareness for Law Librarians: </a:t>
            </a:r>
            <a:br>
              <a:rPr lang="en-US" sz="3200" b="1" i="0" dirty="0">
                <a:effectLst/>
              </a:rPr>
            </a:br>
            <a:r>
              <a:rPr lang="en-US" sz="3200" b="1" i="0" dirty="0">
                <a:effectLst/>
              </a:rPr>
              <a:t>Navigating the Impact and Key Platforms</a:t>
            </a:r>
            <a:endParaRPr lang="en-US" sz="3200" dirty="0"/>
          </a:p>
        </p:txBody>
      </p:sp>
    </p:spTree>
    <p:extLst>
      <p:ext uri="{BB962C8B-B14F-4D97-AF65-F5344CB8AC3E}">
        <p14:creationId xmlns:p14="http://schemas.microsoft.com/office/powerpoint/2010/main" val="223985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D2D53B-1BEA-304E-1B9A-DA855AB09A14}"/>
              </a:ext>
            </a:extLst>
          </p:cNvPr>
          <p:cNvSpPr>
            <a:spLocks noGrp="1"/>
          </p:cNvSpPr>
          <p:nvPr>
            <p:ph type="sldNum" sz="quarter" idx="12"/>
          </p:nvPr>
        </p:nvSpPr>
        <p:spPr/>
        <p:txBody>
          <a:bodyPr/>
          <a:lstStyle/>
          <a:p>
            <a:fld id="{F9591D4C-BB8F-AE46-BE73-C616F30BBC5B}" type="slidenum">
              <a:rPr lang="en-US" smtClean="0"/>
              <a:pPr/>
              <a:t>10</a:t>
            </a:fld>
            <a:endParaRPr lang="en-US" dirty="0"/>
          </a:p>
        </p:txBody>
      </p:sp>
      <p:sp>
        <p:nvSpPr>
          <p:cNvPr id="6" name="Title 5">
            <a:extLst>
              <a:ext uri="{FF2B5EF4-FFF2-40B4-BE49-F238E27FC236}">
                <a16:creationId xmlns:a16="http://schemas.microsoft.com/office/drawing/2014/main" id="{4C211863-0060-9935-7682-3BF3D85CC5D1}"/>
              </a:ext>
            </a:extLst>
          </p:cNvPr>
          <p:cNvSpPr>
            <a:spLocks noGrp="1"/>
          </p:cNvSpPr>
          <p:nvPr>
            <p:ph type="title"/>
          </p:nvPr>
        </p:nvSpPr>
        <p:spPr>
          <a:xfrm>
            <a:off x="692247" y="6134571"/>
            <a:ext cx="10866802" cy="723427"/>
          </a:xfrm>
        </p:spPr>
        <p:txBody>
          <a:bodyPr/>
          <a:lstStyle/>
          <a:p>
            <a:r>
              <a:rPr lang="en-US" sz="2000" dirty="0" err="1"/>
              <a:t>AmLaw</a:t>
            </a:r>
            <a:r>
              <a:rPr lang="en-US" sz="2000" dirty="0"/>
              <a:t> 100 Gen AI Survey – Use Cases</a:t>
            </a:r>
            <a:br>
              <a:rPr lang="en-US" sz="2000" dirty="0"/>
            </a:br>
            <a:br>
              <a:rPr lang="en-US" sz="300" dirty="0"/>
            </a:br>
            <a:r>
              <a:rPr lang="en-US" sz="1400" dirty="0">
                <a:hlinkClick r:id="rId2"/>
              </a:rPr>
              <a:t>https://www.law.com/americanlawyer/2024/01/29/we-asked-every-am-law-100-firm-how-theyre-using-gen-ai-heres-what-we-learned</a:t>
            </a:r>
            <a:endParaRPr lang="en-US" sz="2000" dirty="0"/>
          </a:p>
        </p:txBody>
      </p:sp>
      <p:pic>
        <p:nvPicPr>
          <p:cNvPr id="8" name="Picture 7">
            <a:extLst>
              <a:ext uri="{FF2B5EF4-FFF2-40B4-BE49-F238E27FC236}">
                <a16:creationId xmlns:a16="http://schemas.microsoft.com/office/drawing/2014/main" id="{F5A55F68-5288-05D2-D701-1C6B2547884A}"/>
              </a:ext>
            </a:extLst>
          </p:cNvPr>
          <p:cNvPicPr>
            <a:picLocks noChangeAspect="1"/>
          </p:cNvPicPr>
          <p:nvPr/>
        </p:nvPicPr>
        <p:blipFill>
          <a:blip r:embed="rId3"/>
          <a:stretch>
            <a:fillRect/>
          </a:stretch>
        </p:blipFill>
        <p:spPr>
          <a:xfrm>
            <a:off x="632951" y="0"/>
            <a:ext cx="10926098" cy="5788662"/>
          </a:xfrm>
          <a:prstGeom prst="rect">
            <a:avLst/>
          </a:prstGeom>
        </p:spPr>
      </p:pic>
    </p:spTree>
    <p:extLst>
      <p:ext uri="{BB962C8B-B14F-4D97-AF65-F5344CB8AC3E}">
        <p14:creationId xmlns:p14="http://schemas.microsoft.com/office/powerpoint/2010/main" val="2848397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4EAC380-E4BA-78CD-23CD-39B4EA39748E}"/>
              </a:ext>
            </a:extLst>
          </p:cNvPr>
          <p:cNvPicPr>
            <a:picLocks noGrp="1" noChangeAspect="1"/>
          </p:cNvPicPr>
          <p:nvPr>
            <p:ph sz="quarter" idx="18"/>
          </p:nvPr>
        </p:nvPicPr>
        <p:blipFill>
          <a:blip r:embed="rId2"/>
          <a:stretch>
            <a:fillRect/>
          </a:stretch>
        </p:blipFill>
        <p:spPr>
          <a:xfrm>
            <a:off x="662598" y="0"/>
            <a:ext cx="10866803" cy="5767765"/>
          </a:xfrm>
          <a:prstGeom prst="rect">
            <a:avLst/>
          </a:prstGeom>
        </p:spPr>
      </p:pic>
      <p:sp>
        <p:nvSpPr>
          <p:cNvPr id="13" name="Title 5">
            <a:extLst>
              <a:ext uri="{FF2B5EF4-FFF2-40B4-BE49-F238E27FC236}">
                <a16:creationId xmlns:a16="http://schemas.microsoft.com/office/drawing/2014/main" id="{51C279F9-9932-994A-DF73-55248242434D}"/>
              </a:ext>
            </a:extLst>
          </p:cNvPr>
          <p:cNvSpPr txBox="1">
            <a:spLocks/>
          </p:cNvSpPr>
          <p:nvPr/>
        </p:nvSpPr>
        <p:spPr>
          <a:xfrm>
            <a:off x="662598" y="6134571"/>
            <a:ext cx="10866802" cy="7234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kern="1200">
                <a:solidFill>
                  <a:schemeClr val="tx1"/>
                </a:solidFill>
                <a:latin typeface="Cambria" panose="02040503050406030204" pitchFamily="18" charset="0"/>
                <a:ea typeface="+mj-ea"/>
                <a:cs typeface="+mj-cs"/>
              </a:defRPr>
            </a:lvl1pPr>
          </a:lstStyle>
          <a:p>
            <a:r>
              <a:rPr lang="en-US" sz="2000" dirty="0" err="1"/>
              <a:t>AmLaw</a:t>
            </a:r>
            <a:r>
              <a:rPr lang="en-US" sz="2000" dirty="0"/>
              <a:t> 100 Gen AI Survey – Use Cases</a:t>
            </a:r>
            <a:br>
              <a:rPr lang="en-US" sz="2000" dirty="0"/>
            </a:br>
            <a:br>
              <a:rPr lang="en-US" sz="300" dirty="0"/>
            </a:br>
            <a:r>
              <a:rPr lang="en-US" sz="1400" dirty="0">
                <a:hlinkClick r:id="rId3"/>
              </a:rPr>
              <a:t>https://www.law.com/americanlawyer/2024/01/29/we-asked-every-am-law-100-firm-how-theyre-using-gen-ai-heres-what-we-learned</a:t>
            </a:r>
            <a:endParaRPr lang="en-US" sz="2000" dirty="0"/>
          </a:p>
        </p:txBody>
      </p:sp>
    </p:spTree>
    <p:extLst>
      <p:ext uri="{BB962C8B-B14F-4D97-AF65-F5344CB8AC3E}">
        <p14:creationId xmlns:p14="http://schemas.microsoft.com/office/powerpoint/2010/main" val="82695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1194B3-FA8C-9D90-DBD7-8F4559BF43B4}"/>
              </a:ext>
            </a:extLst>
          </p:cNvPr>
          <p:cNvSpPr>
            <a:spLocks noGrp="1"/>
          </p:cNvSpPr>
          <p:nvPr>
            <p:ph type="sldNum" sz="quarter" idx="12"/>
          </p:nvPr>
        </p:nvSpPr>
        <p:spPr/>
        <p:txBody>
          <a:bodyPr/>
          <a:lstStyle/>
          <a:p>
            <a:fld id="{F9591D4C-BB8F-AE46-BE73-C616F30BBC5B}" type="slidenum">
              <a:rPr lang="en-US" smtClean="0"/>
              <a:pPr/>
              <a:t>12</a:t>
            </a:fld>
            <a:endParaRPr lang="en-US" dirty="0"/>
          </a:p>
        </p:txBody>
      </p:sp>
      <p:pic>
        <p:nvPicPr>
          <p:cNvPr id="7" name="Content Placeholder 6">
            <a:extLst>
              <a:ext uri="{FF2B5EF4-FFF2-40B4-BE49-F238E27FC236}">
                <a16:creationId xmlns:a16="http://schemas.microsoft.com/office/drawing/2014/main" id="{D7BEAF68-316F-3E3A-D5F1-93463C6E0A1E}"/>
              </a:ext>
            </a:extLst>
          </p:cNvPr>
          <p:cNvPicPr>
            <a:picLocks noGrp="1" noChangeAspect="1"/>
          </p:cNvPicPr>
          <p:nvPr>
            <p:ph sz="quarter" idx="18"/>
          </p:nvPr>
        </p:nvPicPr>
        <p:blipFill>
          <a:blip r:embed="rId2"/>
          <a:stretch>
            <a:fillRect/>
          </a:stretch>
        </p:blipFill>
        <p:spPr>
          <a:xfrm>
            <a:off x="272143" y="433294"/>
            <a:ext cx="8784771" cy="5991412"/>
          </a:xfrm>
          <a:prstGeom prst="rect">
            <a:avLst/>
          </a:prstGeom>
        </p:spPr>
      </p:pic>
      <p:sp>
        <p:nvSpPr>
          <p:cNvPr id="8" name="Title 5">
            <a:extLst>
              <a:ext uri="{FF2B5EF4-FFF2-40B4-BE49-F238E27FC236}">
                <a16:creationId xmlns:a16="http://schemas.microsoft.com/office/drawing/2014/main" id="{C69A73DA-5D98-22B9-C210-37FE0D7FD462}"/>
              </a:ext>
            </a:extLst>
          </p:cNvPr>
          <p:cNvSpPr>
            <a:spLocks noGrp="1"/>
          </p:cNvSpPr>
          <p:nvPr>
            <p:ph type="title"/>
          </p:nvPr>
        </p:nvSpPr>
        <p:spPr>
          <a:xfrm>
            <a:off x="9291963" y="465951"/>
            <a:ext cx="2627894" cy="1711192"/>
          </a:xfrm>
        </p:spPr>
        <p:txBody>
          <a:bodyPr/>
          <a:lstStyle/>
          <a:p>
            <a:r>
              <a:rPr lang="en-US" sz="2000" dirty="0" err="1"/>
              <a:t>AmLaw</a:t>
            </a:r>
            <a:r>
              <a:rPr lang="en-US" sz="2000" dirty="0"/>
              <a:t> 100 Gen AI Survey – Use Cases</a:t>
            </a:r>
            <a:br>
              <a:rPr lang="en-US" sz="2000" dirty="0"/>
            </a:br>
            <a:br>
              <a:rPr lang="en-US" sz="300" dirty="0"/>
            </a:br>
            <a:r>
              <a:rPr lang="en-US" sz="1400" dirty="0">
                <a:hlinkClick r:id="rId3"/>
              </a:rPr>
              <a:t>https://www.law.com/americanlawyer/2024/01/29/we-asked-every-am-law-100-firm-how-theyre-using-gen-ai-heres-what-we-learned</a:t>
            </a:r>
            <a:endParaRPr lang="en-US" sz="2000" dirty="0"/>
          </a:p>
        </p:txBody>
      </p:sp>
    </p:spTree>
    <p:extLst>
      <p:ext uri="{BB962C8B-B14F-4D97-AF65-F5344CB8AC3E}">
        <p14:creationId xmlns:p14="http://schemas.microsoft.com/office/powerpoint/2010/main" val="2338111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E04D8E-40EA-E2C5-C796-A791A5FF9214}"/>
              </a:ext>
            </a:extLst>
          </p:cNvPr>
          <p:cNvSpPr>
            <a:spLocks noGrp="1"/>
          </p:cNvSpPr>
          <p:nvPr>
            <p:ph type="sldNum" sz="quarter" idx="12"/>
          </p:nvPr>
        </p:nvSpPr>
        <p:spPr/>
        <p:txBody>
          <a:bodyPr/>
          <a:lstStyle/>
          <a:p>
            <a:fld id="{F9591D4C-BB8F-AE46-BE73-C616F30BBC5B}" type="slidenum">
              <a:rPr lang="en-US" smtClean="0"/>
              <a:pPr/>
              <a:t>13</a:t>
            </a:fld>
            <a:endParaRPr lang="en-US" dirty="0"/>
          </a:p>
        </p:txBody>
      </p:sp>
      <p:pic>
        <p:nvPicPr>
          <p:cNvPr id="1026" name="Picture 2">
            <a:extLst>
              <a:ext uri="{FF2B5EF4-FFF2-40B4-BE49-F238E27FC236}">
                <a16:creationId xmlns:a16="http://schemas.microsoft.com/office/drawing/2014/main" id="{56AF6BAB-3AAF-7E81-D27E-174E7F8D4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8" y="221982"/>
            <a:ext cx="12058650" cy="614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152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73E63A-2AE3-BF21-9BD4-C11D3144B630}"/>
              </a:ext>
            </a:extLst>
          </p:cNvPr>
          <p:cNvSpPr>
            <a:spLocks noGrp="1"/>
          </p:cNvSpPr>
          <p:nvPr>
            <p:ph type="sldNum" sz="quarter" idx="12"/>
          </p:nvPr>
        </p:nvSpPr>
        <p:spPr/>
        <p:txBody>
          <a:bodyPr/>
          <a:lstStyle/>
          <a:p>
            <a:fld id="{F9591D4C-BB8F-AE46-BE73-C616F30BBC5B}" type="slidenum">
              <a:rPr lang="en-US" smtClean="0"/>
              <a:pPr/>
              <a:t>14</a:t>
            </a:fld>
            <a:endParaRPr lang="en-US" dirty="0"/>
          </a:p>
        </p:txBody>
      </p:sp>
      <p:sp>
        <p:nvSpPr>
          <p:cNvPr id="7" name="Title 6">
            <a:extLst>
              <a:ext uri="{FF2B5EF4-FFF2-40B4-BE49-F238E27FC236}">
                <a16:creationId xmlns:a16="http://schemas.microsoft.com/office/drawing/2014/main" id="{FC4811E5-3A42-A051-9856-A21F2035828B}"/>
              </a:ext>
            </a:extLst>
          </p:cNvPr>
          <p:cNvSpPr>
            <a:spLocks noGrp="1"/>
          </p:cNvSpPr>
          <p:nvPr>
            <p:ph type="title"/>
          </p:nvPr>
        </p:nvSpPr>
        <p:spPr>
          <a:xfrm>
            <a:off x="515937" y="407760"/>
            <a:ext cx="11160125" cy="577153"/>
          </a:xfrm>
        </p:spPr>
        <p:txBody>
          <a:bodyPr/>
          <a:lstStyle/>
          <a:p>
            <a:r>
              <a:rPr lang="en-US" sz="4000" b="1" dirty="0"/>
              <a:t>Current Use Cases</a:t>
            </a:r>
          </a:p>
        </p:txBody>
      </p:sp>
      <p:graphicFrame>
        <p:nvGraphicFramePr>
          <p:cNvPr id="13" name="Diagram 12">
            <a:extLst>
              <a:ext uri="{FF2B5EF4-FFF2-40B4-BE49-F238E27FC236}">
                <a16:creationId xmlns:a16="http://schemas.microsoft.com/office/drawing/2014/main" id="{8FD50545-FF72-4E5C-E2BE-D3DE8EF35656}"/>
              </a:ext>
            </a:extLst>
          </p:cNvPr>
          <p:cNvGraphicFramePr/>
          <p:nvPr>
            <p:extLst>
              <p:ext uri="{D42A27DB-BD31-4B8C-83A1-F6EECF244321}">
                <p14:modId xmlns:p14="http://schemas.microsoft.com/office/powerpoint/2010/main" val="2841823490"/>
              </p:ext>
            </p:extLst>
          </p:nvPr>
        </p:nvGraphicFramePr>
        <p:xfrm>
          <a:off x="217712" y="391885"/>
          <a:ext cx="11756573" cy="6840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AutoShape 2">
            <a:extLst>
              <a:ext uri="{FF2B5EF4-FFF2-40B4-BE49-F238E27FC236}">
                <a16:creationId xmlns:a16="http://schemas.microsoft.com/office/drawing/2014/main" id="{A8030540-5EF0-A1C0-FB62-069CE391315D}"/>
              </a:ext>
            </a:extLst>
          </p:cNvPr>
          <p:cNvSpPr>
            <a:spLocks noChangeAspect="1" noChangeArrowheads="1"/>
          </p:cNvSpPr>
          <p:nvPr/>
        </p:nvSpPr>
        <p:spPr bwMode="auto">
          <a:xfrm>
            <a:off x="5943599" y="3276599"/>
            <a:ext cx="3614057" cy="36140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63260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1">
            <a:extLst>
              <a:ext uri="{FF2B5EF4-FFF2-40B4-BE49-F238E27FC236}">
                <a16:creationId xmlns:a16="http://schemas.microsoft.com/office/drawing/2014/main" id="{8EEECDA3-8139-59AC-53F6-49095FEB7009}"/>
              </a:ext>
            </a:extLst>
          </p:cNvPr>
          <p:cNvGraphicFramePr>
            <a:graphicFrameLocks noGrp="1"/>
          </p:cNvGraphicFramePr>
          <p:nvPr>
            <p:ph sz="quarter" idx="18"/>
            <p:extLst>
              <p:ext uri="{D42A27DB-BD31-4B8C-83A1-F6EECF244321}">
                <p14:modId xmlns:p14="http://schemas.microsoft.com/office/powerpoint/2010/main" val="3074990349"/>
              </p:ext>
            </p:extLst>
          </p:nvPr>
        </p:nvGraphicFramePr>
        <p:xfrm>
          <a:off x="515938" y="1454563"/>
          <a:ext cx="11160125" cy="442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1F32146-DBDA-CC81-32E7-039EF75B0A5D}"/>
              </a:ext>
            </a:extLst>
          </p:cNvPr>
          <p:cNvSpPr>
            <a:spLocks noGrp="1"/>
          </p:cNvSpPr>
          <p:nvPr>
            <p:ph type="sldNum" sz="quarter" idx="12"/>
          </p:nvPr>
        </p:nvSpPr>
        <p:spPr/>
        <p:txBody>
          <a:bodyPr anchor="ctr">
            <a:normAutofit/>
          </a:bodyPr>
          <a:lstStyle/>
          <a:p>
            <a:pPr>
              <a:spcAft>
                <a:spcPts val="600"/>
              </a:spcAft>
            </a:pPr>
            <a:fld id="{F9591D4C-BB8F-AE46-BE73-C616F30BBC5B}" type="slidenum">
              <a:rPr lang="en-US" smtClean="0"/>
              <a:pPr>
                <a:spcAft>
                  <a:spcPts val="600"/>
                </a:spcAft>
              </a:pPr>
              <a:t>15</a:t>
            </a:fld>
            <a:endParaRPr lang="en-US"/>
          </a:p>
        </p:txBody>
      </p:sp>
      <p:sp>
        <p:nvSpPr>
          <p:cNvPr id="6" name="Title 5">
            <a:extLst>
              <a:ext uri="{FF2B5EF4-FFF2-40B4-BE49-F238E27FC236}">
                <a16:creationId xmlns:a16="http://schemas.microsoft.com/office/drawing/2014/main" id="{BAEFFEA7-6EDE-118B-1467-489351AB851C}"/>
              </a:ext>
            </a:extLst>
          </p:cNvPr>
          <p:cNvSpPr>
            <a:spLocks noGrp="1"/>
          </p:cNvSpPr>
          <p:nvPr>
            <p:ph type="title"/>
          </p:nvPr>
        </p:nvSpPr>
        <p:spPr>
          <a:xfrm>
            <a:off x="729340" y="1203739"/>
            <a:ext cx="11095830" cy="577153"/>
          </a:xfrm>
        </p:spPr>
        <p:txBody>
          <a:bodyPr anchor="t">
            <a:normAutofit/>
          </a:bodyPr>
          <a:lstStyle/>
          <a:p>
            <a:r>
              <a:rPr lang="en-US" sz="4000" b="1" dirty="0"/>
              <a:t>Considerations</a:t>
            </a:r>
          </a:p>
        </p:txBody>
      </p:sp>
    </p:spTree>
    <p:extLst>
      <p:ext uri="{BB962C8B-B14F-4D97-AF65-F5344CB8AC3E}">
        <p14:creationId xmlns:p14="http://schemas.microsoft.com/office/powerpoint/2010/main" val="3218043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A0A8B8-31A5-50F8-9C96-CB5A08D223F4}"/>
              </a:ext>
            </a:extLst>
          </p:cNvPr>
          <p:cNvSpPr>
            <a:spLocks noGrp="1"/>
          </p:cNvSpPr>
          <p:nvPr>
            <p:ph type="sldNum" sz="quarter" idx="12"/>
          </p:nvPr>
        </p:nvSpPr>
        <p:spPr/>
        <p:txBody>
          <a:bodyPr/>
          <a:lstStyle/>
          <a:p>
            <a:fld id="{F9591D4C-BB8F-AE46-BE73-C616F30BBC5B}" type="slidenum">
              <a:rPr lang="en-US" smtClean="0"/>
              <a:pPr/>
              <a:t>16</a:t>
            </a:fld>
            <a:endParaRPr lang="en-US" dirty="0"/>
          </a:p>
        </p:txBody>
      </p:sp>
      <p:sp>
        <p:nvSpPr>
          <p:cNvPr id="11" name="Title 10">
            <a:extLst>
              <a:ext uri="{FF2B5EF4-FFF2-40B4-BE49-F238E27FC236}">
                <a16:creationId xmlns:a16="http://schemas.microsoft.com/office/drawing/2014/main" id="{7C2AC0F1-7F66-6A69-7275-03186B68D93E}"/>
              </a:ext>
            </a:extLst>
          </p:cNvPr>
          <p:cNvSpPr>
            <a:spLocks noGrp="1"/>
          </p:cNvSpPr>
          <p:nvPr>
            <p:ph type="title"/>
          </p:nvPr>
        </p:nvSpPr>
        <p:spPr>
          <a:xfrm>
            <a:off x="727971" y="527324"/>
            <a:ext cx="11160124" cy="577153"/>
          </a:xfrm>
        </p:spPr>
        <p:txBody>
          <a:bodyPr/>
          <a:lstStyle/>
          <a:p>
            <a:r>
              <a:rPr lang="en-US" sz="4000" b="1" dirty="0"/>
              <a:t>Our Core Beliefs</a:t>
            </a:r>
          </a:p>
        </p:txBody>
      </p:sp>
      <p:graphicFrame>
        <p:nvGraphicFramePr>
          <p:cNvPr id="13" name="Diagram 12">
            <a:extLst>
              <a:ext uri="{FF2B5EF4-FFF2-40B4-BE49-F238E27FC236}">
                <a16:creationId xmlns:a16="http://schemas.microsoft.com/office/drawing/2014/main" id="{86F99F96-3B71-3D31-8BEB-5DCFE9ABA152}"/>
              </a:ext>
            </a:extLst>
          </p:cNvPr>
          <p:cNvGraphicFramePr/>
          <p:nvPr>
            <p:extLst>
              <p:ext uri="{D42A27DB-BD31-4B8C-83A1-F6EECF244321}">
                <p14:modId xmlns:p14="http://schemas.microsoft.com/office/powerpoint/2010/main" val="1872896380"/>
              </p:ext>
            </p:extLst>
          </p:nvPr>
        </p:nvGraphicFramePr>
        <p:xfrm>
          <a:off x="2503054" y="1452116"/>
          <a:ext cx="7185891" cy="4845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4448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43F2D6-010F-9814-4BDF-03B6D2B8A5DB}"/>
              </a:ext>
            </a:extLst>
          </p:cNvPr>
          <p:cNvSpPr>
            <a:spLocks noGrp="1"/>
          </p:cNvSpPr>
          <p:nvPr>
            <p:ph type="sldNum" sz="quarter" idx="12"/>
          </p:nvPr>
        </p:nvSpPr>
        <p:spPr/>
        <p:txBody>
          <a:bodyPr/>
          <a:lstStyle/>
          <a:p>
            <a:fld id="{F9591D4C-BB8F-AE46-BE73-C616F30BBC5B}" type="slidenum">
              <a:rPr lang="en-US" smtClean="0"/>
              <a:pPr/>
              <a:t>17</a:t>
            </a:fld>
            <a:endParaRPr lang="en-US" dirty="0"/>
          </a:p>
        </p:txBody>
      </p:sp>
      <p:sp>
        <p:nvSpPr>
          <p:cNvPr id="5" name="Title 4">
            <a:extLst>
              <a:ext uri="{FF2B5EF4-FFF2-40B4-BE49-F238E27FC236}">
                <a16:creationId xmlns:a16="http://schemas.microsoft.com/office/drawing/2014/main" id="{26347614-F873-595D-0AAE-B3E0AAE8B64E}"/>
              </a:ext>
            </a:extLst>
          </p:cNvPr>
          <p:cNvSpPr>
            <a:spLocks noGrp="1"/>
          </p:cNvSpPr>
          <p:nvPr>
            <p:ph type="title"/>
          </p:nvPr>
        </p:nvSpPr>
        <p:spPr>
          <a:xfrm>
            <a:off x="515939" y="511313"/>
            <a:ext cx="11160124" cy="577153"/>
          </a:xfrm>
        </p:spPr>
        <p:txBody>
          <a:bodyPr/>
          <a:lstStyle/>
          <a:p>
            <a:r>
              <a:rPr lang="en-US" sz="4000" b="1" dirty="0"/>
              <a:t>Reading &amp; Listening List</a:t>
            </a:r>
          </a:p>
        </p:txBody>
      </p:sp>
      <p:sp>
        <p:nvSpPr>
          <p:cNvPr id="8" name="TextBox 7">
            <a:extLst>
              <a:ext uri="{FF2B5EF4-FFF2-40B4-BE49-F238E27FC236}">
                <a16:creationId xmlns:a16="http://schemas.microsoft.com/office/drawing/2014/main" id="{883DDB99-0434-3D51-11E4-9074E9C45B0C}"/>
              </a:ext>
            </a:extLst>
          </p:cNvPr>
          <p:cNvSpPr txBox="1"/>
          <p:nvPr/>
        </p:nvSpPr>
        <p:spPr>
          <a:xfrm>
            <a:off x="157841" y="1834446"/>
            <a:ext cx="5638800" cy="4480560"/>
          </a:xfrm>
          <a:prstGeom prst="rect">
            <a:avLst/>
          </a:prstGeom>
          <a:solidFill>
            <a:schemeClr val="bg1"/>
          </a:solidFill>
        </p:spPr>
        <p:txBody>
          <a:bodyPr wrap="square">
            <a:spAutoFit/>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Ben’s Bites &amp; Ben’s Bites Pro</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https://bensbites.beehiiv.com/</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Bloomberg Law Artificial Intelligence</a:t>
            </a:r>
          </a:p>
          <a:p>
            <a:pPr marL="0" marR="0">
              <a:spcBef>
                <a:spcPts val="0"/>
              </a:spcBef>
              <a:spcAft>
                <a:spcPts val="0"/>
              </a:spcAft>
            </a:pP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https://news-emails.bindg.com/v1/newsletter/0000018c-eee8-d86d-ad9d-fffb113e0001?product=BAINW&amp;utm_source=newsletter&amp;item=web-version&amp;region=header</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Bloomberg Law Legal Ops &amp; Tech </a:t>
            </a:r>
          </a:p>
          <a:p>
            <a:pPr marL="0" marR="0">
              <a:spcBef>
                <a:spcPts val="0"/>
              </a:spcBef>
              <a:spcAft>
                <a:spcPts val="0"/>
              </a:spcAft>
            </a:pP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https://news-emails.bindg.com/v1/newsletter/0000018c-ee50-d3fa-abbe-ff7a29d20000?product=BEDNW&amp;utm_source=newsletter&amp;item=web-version&amp;region=header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The Rundown AI</a:t>
            </a:r>
          </a:p>
          <a:p>
            <a:pPr marL="0" marR="0">
              <a:spcBef>
                <a:spcPts val="0"/>
              </a:spcBef>
              <a:spcAft>
                <a:spcPts val="0"/>
              </a:spcAft>
            </a:pPr>
            <a:r>
              <a:rPr lang="en-US" sz="16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https://www.therundown.ai</a:t>
            </a:r>
            <a:endParaRPr lang="en-US" sz="16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082F2FA-7F12-5ACB-9056-BFD3ECEFF3A7}"/>
              </a:ext>
            </a:extLst>
          </p:cNvPr>
          <p:cNvSpPr txBox="1"/>
          <p:nvPr/>
        </p:nvSpPr>
        <p:spPr>
          <a:xfrm>
            <a:off x="5938154" y="1842509"/>
            <a:ext cx="6101442" cy="4480560"/>
          </a:xfrm>
          <a:prstGeom prst="rect">
            <a:avLst/>
          </a:prstGeom>
          <a:solidFill>
            <a:schemeClr val="bg1"/>
          </a:solidFill>
        </p:spPr>
        <p:txBody>
          <a:bodyPr wrap="square">
            <a:spAutoFit/>
          </a:bodyPr>
          <a:lstStyle/>
          <a:p>
            <a:pPr marL="0" marR="0">
              <a:spcBef>
                <a:spcPts val="0"/>
              </a:spcBef>
              <a:spcAft>
                <a:spcPts val="0"/>
              </a:spcAft>
            </a:pP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Brainyacts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https://thebrainyacts.beehiiv.com/</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Fortune’s Eye on AI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https://www.fortune.com/newsletters/eye-on-ai?tpcc=NL_Marketing</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Lawyer Ex Machina</a:t>
            </a:r>
          </a:p>
          <a:p>
            <a:pPr marL="0" marR="0">
              <a:spcBef>
                <a:spcPts val="0"/>
              </a:spcBef>
              <a:spcAft>
                <a:spcPts val="0"/>
              </a:spcAft>
            </a:pP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https://buttondown.email/LawyerExMachina</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The Neuron</a:t>
            </a:r>
          </a:p>
          <a:p>
            <a:pPr marL="0" marR="0">
              <a:spcBef>
                <a:spcPts val="0"/>
              </a:spcBef>
              <a:spcAft>
                <a:spcPts val="0"/>
              </a:spcAft>
            </a:pP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https://www.theneurondaily.com/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Hard Fork (NYT) podcast</a:t>
            </a:r>
          </a:p>
          <a:p>
            <a:pPr marL="0" marR="0">
              <a:spcBef>
                <a:spcPts val="0"/>
              </a:spcBef>
              <a:spcAft>
                <a:spcPts val="0"/>
              </a:spcAft>
            </a:pP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https://www.nytimes.com/column/hard-fork</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67658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D6C4-5702-BC45-80ED-FA8B81BD699A}"/>
              </a:ext>
            </a:extLst>
          </p:cNvPr>
          <p:cNvSpPr>
            <a:spLocks noGrp="1"/>
          </p:cNvSpPr>
          <p:nvPr>
            <p:ph type="title"/>
          </p:nvPr>
        </p:nvSpPr>
        <p:spPr>
          <a:xfrm>
            <a:off x="790236" y="1464037"/>
            <a:ext cx="3302793" cy="1050561"/>
          </a:xfrm>
        </p:spPr>
        <p:txBody>
          <a:bodyPr/>
          <a:lstStyle/>
          <a:p>
            <a:r>
              <a:rPr lang="en-US" sz="4800" b="1" dirty="0"/>
              <a:t>Questions?</a:t>
            </a:r>
          </a:p>
        </p:txBody>
      </p:sp>
      <p:sp>
        <p:nvSpPr>
          <p:cNvPr id="7" name="Slide Number Placeholder 6"/>
          <p:cNvSpPr>
            <a:spLocks noGrp="1"/>
          </p:cNvSpPr>
          <p:nvPr>
            <p:ph type="sldNum" sz="quarter" idx="4"/>
          </p:nvPr>
        </p:nvSpPr>
        <p:spPr/>
        <p:txBody>
          <a:bodyPr/>
          <a:lstStyle/>
          <a:p>
            <a:fld id="{F9591D4C-BB8F-AE46-BE73-C616F30BBC5B}" type="slidenum">
              <a:rPr lang="en-US" smtClean="0"/>
              <a:pPr/>
              <a:t>18</a:t>
            </a:fld>
            <a:endParaRPr lang="en-US" dirty="0"/>
          </a:p>
        </p:txBody>
      </p:sp>
      <p:pic>
        <p:nvPicPr>
          <p:cNvPr id="5" name="Picture 4">
            <a:extLst>
              <a:ext uri="{FF2B5EF4-FFF2-40B4-BE49-F238E27FC236}">
                <a16:creationId xmlns:a16="http://schemas.microsoft.com/office/drawing/2014/main" id="{13B4C229-7119-C9AD-06E2-69A927670587}"/>
              </a:ext>
            </a:extLst>
          </p:cNvPr>
          <p:cNvPicPr>
            <a:picLocks noChangeAspect="1"/>
          </p:cNvPicPr>
          <p:nvPr/>
        </p:nvPicPr>
        <p:blipFill rotWithShape="1">
          <a:blip r:embed="rId2"/>
          <a:srcRect l="27301"/>
          <a:stretch/>
        </p:blipFill>
        <p:spPr>
          <a:xfrm>
            <a:off x="4713513" y="-261203"/>
            <a:ext cx="7478485" cy="6858000"/>
          </a:xfrm>
          <a:prstGeom prst="rect">
            <a:avLst/>
          </a:prstGeom>
        </p:spPr>
      </p:pic>
    </p:spTree>
    <p:extLst>
      <p:ext uri="{BB962C8B-B14F-4D97-AF65-F5344CB8AC3E}">
        <p14:creationId xmlns:p14="http://schemas.microsoft.com/office/powerpoint/2010/main" val="117710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D74A89C-6FDE-DDD6-482E-109153E4DA39}"/>
              </a:ext>
            </a:extLst>
          </p:cNvPr>
          <p:cNvPicPr>
            <a:picLocks noGrp="1" noChangeAspect="1"/>
          </p:cNvPicPr>
          <p:nvPr>
            <p:ph sz="quarter" idx="18"/>
          </p:nvPr>
        </p:nvPicPr>
        <p:blipFill rotWithShape="1">
          <a:blip r:embed="rId2"/>
          <a:srcRect l="29404" t="5394" r="23301" b="69984"/>
          <a:stretch/>
        </p:blipFill>
        <p:spPr>
          <a:xfrm>
            <a:off x="8330404" y="3547075"/>
            <a:ext cx="3603626" cy="2743956"/>
          </a:xfrm>
        </p:spPr>
      </p:pic>
      <p:sp>
        <p:nvSpPr>
          <p:cNvPr id="4" name="Slide Number Placeholder 3">
            <a:extLst>
              <a:ext uri="{FF2B5EF4-FFF2-40B4-BE49-F238E27FC236}">
                <a16:creationId xmlns:a16="http://schemas.microsoft.com/office/drawing/2014/main" id="{2CEA2DDC-5387-4748-8C32-47348588310B}"/>
              </a:ext>
            </a:extLst>
          </p:cNvPr>
          <p:cNvSpPr>
            <a:spLocks noGrp="1"/>
          </p:cNvSpPr>
          <p:nvPr>
            <p:ph type="sldNum" sz="quarter" idx="12"/>
          </p:nvPr>
        </p:nvSpPr>
        <p:spPr>
          <a:xfrm>
            <a:off x="11676063" y="6582426"/>
            <a:ext cx="515935" cy="275573"/>
          </a:xfrm>
        </p:spPr>
        <p:txBody>
          <a:bodyPr vert="horz" lIns="0" tIns="0" rIns="0" bIns="0" rtlCol="0" anchor="ctr">
            <a:normAutofit/>
          </a:bodyPr>
          <a:lstStyle/>
          <a:p>
            <a:pPr>
              <a:spcAft>
                <a:spcPts val="600"/>
              </a:spcAft>
            </a:pPr>
            <a:fld id="{F9591D4C-BB8F-AE46-BE73-C616F30BBC5B}" type="slidenum">
              <a:rPr lang="en-US" smtClean="0"/>
              <a:pPr>
                <a:spcAft>
                  <a:spcPts val="600"/>
                </a:spcAft>
              </a:pPr>
              <a:t>2</a:t>
            </a:fld>
            <a:endParaRPr lang="en-US"/>
          </a:p>
        </p:txBody>
      </p:sp>
      <p:sp>
        <p:nvSpPr>
          <p:cNvPr id="22" name="TextBox 21">
            <a:extLst>
              <a:ext uri="{FF2B5EF4-FFF2-40B4-BE49-F238E27FC236}">
                <a16:creationId xmlns:a16="http://schemas.microsoft.com/office/drawing/2014/main" id="{7000A088-47E5-1178-4349-22652950582B}"/>
              </a:ext>
            </a:extLst>
          </p:cNvPr>
          <p:cNvSpPr txBox="1"/>
          <p:nvPr/>
        </p:nvSpPr>
        <p:spPr>
          <a:xfrm>
            <a:off x="1191939" y="2034805"/>
            <a:ext cx="7377597" cy="797628"/>
          </a:xfrm>
          <a:prstGeom prst="rect">
            <a:avLst/>
          </a:prstGeom>
        </p:spPr>
        <p:txBody>
          <a:bodyPr vert="horz" lIns="0" tIns="0" rIns="0" bIns="0" spcCol="137160" rtlCol="0" anchorCtr="0">
            <a:noAutofit/>
          </a:bodyPr>
          <a:lstStyle/>
          <a:p>
            <a:pPr defTabSz="180000">
              <a:lnSpc>
                <a:spcPct val="90000"/>
              </a:lnSpc>
              <a:spcBef>
                <a:spcPts val="1000"/>
              </a:spcBef>
              <a:defRPr/>
            </a:pPr>
            <a:r>
              <a:rPr lang="en-US" sz="2000" b="1" kern="1200" baseline="0" dirty="0">
                <a:solidFill>
                  <a:schemeClr val="bg1">
                    <a:lumMod val="50000"/>
                  </a:schemeClr>
                </a:solidFill>
                <a:latin typeface="+mn-lt"/>
                <a:ea typeface="+mn-ea"/>
                <a:cs typeface="+mn-cs"/>
              </a:rPr>
              <a:t>Director of Knowledge Research</a:t>
            </a:r>
          </a:p>
          <a:p>
            <a:pPr defTabSz="180000">
              <a:lnSpc>
                <a:spcPct val="90000"/>
              </a:lnSpc>
              <a:spcBef>
                <a:spcPts val="1000"/>
              </a:spcBef>
              <a:defRPr/>
            </a:pPr>
            <a:r>
              <a:rPr lang="en-US" sz="2000" b="1" kern="1200" baseline="0" dirty="0">
                <a:solidFill>
                  <a:schemeClr val="bg1">
                    <a:lumMod val="50000"/>
                  </a:schemeClr>
                </a:solidFill>
                <a:latin typeface="+mn-lt"/>
                <a:ea typeface="+mn-ea"/>
                <a:cs typeface="+mn-cs"/>
              </a:rPr>
              <a:t>DLA Piper LLP (US)</a:t>
            </a:r>
          </a:p>
        </p:txBody>
      </p:sp>
      <p:sp>
        <p:nvSpPr>
          <p:cNvPr id="15" name="Title 14">
            <a:extLst>
              <a:ext uri="{FF2B5EF4-FFF2-40B4-BE49-F238E27FC236}">
                <a16:creationId xmlns:a16="http://schemas.microsoft.com/office/drawing/2014/main" id="{10E8739D-1E23-F779-BF8E-90A5596331D9}"/>
              </a:ext>
            </a:extLst>
          </p:cNvPr>
          <p:cNvSpPr>
            <a:spLocks noGrp="1"/>
          </p:cNvSpPr>
          <p:nvPr>
            <p:ph type="title"/>
          </p:nvPr>
        </p:nvSpPr>
        <p:spPr>
          <a:xfrm>
            <a:off x="1189170" y="1332933"/>
            <a:ext cx="7380366" cy="577153"/>
          </a:xfrm>
        </p:spPr>
        <p:txBody>
          <a:bodyPr vert="horz" lIns="0" tIns="0" rIns="0" bIns="0" rtlCol="0" anchor="t" anchorCtr="0">
            <a:normAutofit/>
          </a:bodyPr>
          <a:lstStyle/>
          <a:p>
            <a:r>
              <a:rPr lang="en-US" b="1" kern="1200" dirty="0">
                <a:latin typeface="Cambria" panose="02040503050406030204" pitchFamily="18" charset="0"/>
                <a:ea typeface="+mj-ea"/>
                <a:cs typeface="+mj-cs"/>
              </a:rPr>
              <a:t>Emily Florio</a:t>
            </a:r>
          </a:p>
        </p:txBody>
      </p:sp>
      <p:pic>
        <p:nvPicPr>
          <p:cNvPr id="5" name="Picture 4">
            <a:extLst>
              <a:ext uri="{FF2B5EF4-FFF2-40B4-BE49-F238E27FC236}">
                <a16:creationId xmlns:a16="http://schemas.microsoft.com/office/drawing/2014/main" id="{0D571979-716F-81D6-9BB2-9DA67422BE65}"/>
              </a:ext>
            </a:extLst>
          </p:cNvPr>
          <p:cNvPicPr>
            <a:picLocks noChangeAspect="1"/>
          </p:cNvPicPr>
          <p:nvPr/>
        </p:nvPicPr>
        <p:blipFill rotWithShape="1">
          <a:blip r:embed="rId3"/>
          <a:srcRect t="8595" r="-1" b="25594"/>
          <a:stretch/>
        </p:blipFill>
        <p:spPr>
          <a:xfrm>
            <a:off x="8308657" y="1000852"/>
            <a:ext cx="3603626" cy="2371591"/>
          </a:xfrm>
          <a:prstGeom prst="rect">
            <a:avLst/>
          </a:prstGeom>
          <a:noFill/>
        </p:spPr>
      </p:pic>
      <p:sp>
        <p:nvSpPr>
          <p:cNvPr id="21" name="TextBox 20">
            <a:extLst>
              <a:ext uri="{FF2B5EF4-FFF2-40B4-BE49-F238E27FC236}">
                <a16:creationId xmlns:a16="http://schemas.microsoft.com/office/drawing/2014/main" id="{B7EE4EF3-49C4-CFE6-CFED-3DA67A95C354}"/>
              </a:ext>
            </a:extLst>
          </p:cNvPr>
          <p:cNvSpPr txBox="1"/>
          <p:nvPr/>
        </p:nvSpPr>
        <p:spPr>
          <a:xfrm>
            <a:off x="1189170" y="2396833"/>
            <a:ext cx="7377597" cy="435600"/>
          </a:xfrm>
          <a:prstGeom prst="rect">
            <a:avLst/>
          </a:prstGeom>
        </p:spPr>
        <p:txBody>
          <a:bodyPr vert="horz" lIns="0" tIns="0" rIns="0" bIns="0" spcCol="137160" rtlCol="0" anchor="t" anchorCtr="0">
            <a:normAutofit/>
          </a:bodyPr>
          <a:lstStyle/>
          <a:p>
            <a:pPr>
              <a:lnSpc>
                <a:spcPct val="90000"/>
              </a:lnSpc>
              <a:spcBef>
                <a:spcPts val="1000"/>
              </a:spcBef>
            </a:pPr>
            <a:endParaRPr lang="en-US" sz="1000" b="1" kern="1200" baseline="0" dirty="0">
              <a:solidFill>
                <a:schemeClr val="accent6"/>
              </a:solidFill>
              <a:latin typeface="Cambria" panose="02040503050406030204" pitchFamily="18" charset="0"/>
              <a:ea typeface="+mn-ea"/>
              <a:cs typeface="+mn-cs"/>
            </a:endParaRPr>
          </a:p>
        </p:txBody>
      </p:sp>
      <p:sp>
        <p:nvSpPr>
          <p:cNvPr id="31" name="Text Placeholder 9">
            <a:extLst>
              <a:ext uri="{FF2B5EF4-FFF2-40B4-BE49-F238E27FC236}">
                <a16:creationId xmlns:a16="http://schemas.microsoft.com/office/drawing/2014/main" id="{903A1A9C-FC81-5BC8-3968-EAC49D034132}"/>
              </a:ext>
            </a:extLst>
          </p:cNvPr>
          <p:cNvSpPr>
            <a:spLocks noGrp="1"/>
          </p:cNvSpPr>
          <p:nvPr>
            <p:ph type="body" idx="25"/>
          </p:nvPr>
        </p:nvSpPr>
        <p:spPr>
          <a:xfrm>
            <a:off x="1189170" y="4077087"/>
            <a:ext cx="7377597" cy="435600"/>
          </a:xfrm>
        </p:spPr>
        <p:txBody>
          <a:bodyPr vert="horz" lIns="0" tIns="0" rIns="0" bIns="0" spcCol="137160" rtlCol="0" anchor="t" anchorCtr="0">
            <a:normAutofit fontScale="92500" lnSpcReduction="20000"/>
          </a:bodyPr>
          <a:lstStyle/>
          <a:p>
            <a:r>
              <a:rPr lang="en-US" sz="3600" b="1" kern="1200" baseline="0" dirty="0">
                <a:solidFill>
                  <a:schemeClr val="tx1"/>
                </a:solidFill>
                <a:effectLst/>
                <a:latin typeface="Cambria" panose="02040503050406030204" pitchFamily="18" charset="0"/>
                <a:ea typeface="+mn-ea"/>
                <a:cs typeface="+mn-cs"/>
              </a:rPr>
              <a:t>June Hsiao Liebert </a:t>
            </a:r>
          </a:p>
        </p:txBody>
      </p:sp>
      <p:sp>
        <p:nvSpPr>
          <p:cNvPr id="9" name="TextBox 8">
            <a:extLst>
              <a:ext uri="{FF2B5EF4-FFF2-40B4-BE49-F238E27FC236}">
                <a16:creationId xmlns:a16="http://schemas.microsoft.com/office/drawing/2014/main" id="{5843746B-19DA-9AB2-FD95-DA72A9E09BD5}"/>
              </a:ext>
            </a:extLst>
          </p:cNvPr>
          <p:cNvSpPr txBox="1"/>
          <p:nvPr/>
        </p:nvSpPr>
        <p:spPr>
          <a:xfrm>
            <a:off x="1191939" y="4659098"/>
            <a:ext cx="7377597" cy="797628"/>
          </a:xfrm>
          <a:prstGeom prst="rect">
            <a:avLst/>
          </a:prstGeom>
        </p:spPr>
        <p:txBody>
          <a:bodyPr vert="horz" lIns="0" tIns="0" rIns="0" bIns="0" spcCol="137160" rtlCol="0" anchorCtr="0">
            <a:noAutofit/>
          </a:bodyPr>
          <a:lstStyle/>
          <a:p>
            <a:pPr defTabSz="180000">
              <a:lnSpc>
                <a:spcPct val="90000"/>
              </a:lnSpc>
              <a:spcBef>
                <a:spcPts val="1000"/>
              </a:spcBef>
              <a:defRPr/>
            </a:pPr>
            <a:r>
              <a:rPr lang="en-US" sz="2000" b="1" kern="1200" baseline="0" dirty="0">
                <a:solidFill>
                  <a:schemeClr val="bg1">
                    <a:lumMod val="50000"/>
                  </a:schemeClr>
                </a:solidFill>
                <a:latin typeface="+mn-lt"/>
                <a:ea typeface="+mn-ea"/>
                <a:cs typeface="+mn-cs"/>
              </a:rPr>
              <a:t>Director of </a:t>
            </a:r>
            <a:r>
              <a:rPr lang="en-US" sz="2000" b="1" dirty="0">
                <a:solidFill>
                  <a:schemeClr val="bg1">
                    <a:lumMod val="50000"/>
                  </a:schemeClr>
                </a:solidFill>
              </a:rPr>
              <a:t>Information Services</a:t>
            </a:r>
            <a:endParaRPr lang="en-US" sz="2000" b="1" kern="1200" baseline="0" dirty="0">
              <a:solidFill>
                <a:schemeClr val="bg1">
                  <a:lumMod val="50000"/>
                </a:schemeClr>
              </a:solidFill>
              <a:latin typeface="+mn-lt"/>
              <a:ea typeface="+mn-ea"/>
              <a:cs typeface="+mn-cs"/>
            </a:endParaRPr>
          </a:p>
          <a:p>
            <a:pPr defTabSz="180000">
              <a:lnSpc>
                <a:spcPct val="90000"/>
              </a:lnSpc>
              <a:spcBef>
                <a:spcPts val="1000"/>
              </a:spcBef>
              <a:defRPr/>
            </a:pPr>
            <a:r>
              <a:rPr lang="en-US" sz="2000" b="1" kern="1200" baseline="0" dirty="0">
                <a:solidFill>
                  <a:schemeClr val="bg1">
                    <a:lumMod val="50000"/>
                  </a:schemeClr>
                </a:solidFill>
                <a:latin typeface="+mn-lt"/>
                <a:ea typeface="+mn-ea"/>
                <a:cs typeface="+mn-cs"/>
              </a:rPr>
              <a:t>O’Melveny &amp; Myers LLP</a:t>
            </a:r>
          </a:p>
        </p:txBody>
      </p:sp>
    </p:spTree>
    <p:extLst>
      <p:ext uri="{BB962C8B-B14F-4D97-AF65-F5344CB8AC3E}">
        <p14:creationId xmlns:p14="http://schemas.microsoft.com/office/powerpoint/2010/main" val="1190680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FEB9DF-0023-AF16-4D5F-CDC1FF493362}"/>
              </a:ext>
            </a:extLst>
          </p:cNvPr>
          <p:cNvSpPr>
            <a:spLocks noGrp="1"/>
          </p:cNvSpPr>
          <p:nvPr>
            <p:ph type="sldNum" sz="quarter" idx="12"/>
          </p:nvPr>
        </p:nvSpPr>
        <p:spPr/>
        <p:txBody>
          <a:bodyPr vert="horz" lIns="0" tIns="0" rIns="0" bIns="0" rtlCol="0" anchor="ctr">
            <a:normAutofit/>
          </a:bodyPr>
          <a:lstStyle/>
          <a:p>
            <a:pPr>
              <a:spcAft>
                <a:spcPts val="600"/>
              </a:spcAft>
            </a:pPr>
            <a:fld id="{F9591D4C-BB8F-AE46-BE73-C616F30BBC5B}" type="slidenum">
              <a:rPr lang="en-US" smtClean="0"/>
              <a:pPr>
                <a:spcAft>
                  <a:spcPts val="600"/>
                </a:spcAft>
              </a:pPr>
              <a:t>3</a:t>
            </a:fld>
            <a:endParaRPr lang="en-US"/>
          </a:p>
        </p:txBody>
      </p:sp>
      <p:sp>
        <p:nvSpPr>
          <p:cNvPr id="4" name="Title 3">
            <a:extLst>
              <a:ext uri="{FF2B5EF4-FFF2-40B4-BE49-F238E27FC236}">
                <a16:creationId xmlns:a16="http://schemas.microsoft.com/office/drawing/2014/main" id="{CE520EA5-A715-BB45-24FB-D3D42958F543}"/>
              </a:ext>
            </a:extLst>
          </p:cNvPr>
          <p:cNvSpPr>
            <a:spLocks noGrp="1"/>
          </p:cNvSpPr>
          <p:nvPr>
            <p:ph type="title"/>
          </p:nvPr>
        </p:nvSpPr>
        <p:spPr>
          <a:xfrm>
            <a:off x="1031874" y="658068"/>
            <a:ext cx="11160124" cy="577153"/>
          </a:xfrm>
        </p:spPr>
        <p:txBody>
          <a:bodyPr vert="horz" lIns="0" tIns="0" rIns="0" bIns="0" rtlCol="0" anchor="t" anchorCtr="0">
            <a:normAutofit/>
          </a:bodyPr>
          <a:lstStyle/>
          <a:p>
            <a:r>
              <a:rPr lang="en-US" sz="4000" b="1" kern="1200" dirty="0">
                <a:latin typeface="Cambria" panose="02040503050406030204" pitchFamily="18" charset="0"/>
                <a:ea typeface="+mj-ea"/>
                <a:cs typeface="+mj-cs"/>
              </a:rPr>
              <a:t>The Basics</a:t>
            </a:r>
          </a:p>
        </p:txBody>
      </p:sp>
      <p:grpSp>
        <p:nvGrpSpPr>
          <p:cNvPr id="3" name="Group 2">
            <a:extLst>
              <a:ext uri="{FF2B5EF4-FFF2-40B4-BE49-F238E27FC236}">
                <a16:creationId xmlns:a16="http://schemas.microsoft.com/office/drawing/2014/main" id="{29D25E7F-60A9-E9D5-2E14-9A01F39E8566}"/>
              </a:ext>
            </a:extLst>
          </p:cNvPr>
          <p:cNvGrpSpPr/>
          <p:nvPr/>
        </p:nvGrpSpPr>
        <p:grpSpPr>
          <a:xfrm>
            <a:off x="1029180" y="1781068"/>
            <a:ext cx="10155412" cy="4426554"/>
            <a:chOff x="556131" y="1552466"/>
            <a:chExt cx="10155412" cy="4426554"/>
          </a:xfrm>
        </p:grpSpPr>
        <p:graphicFrame>
          <p:nvGraphicFramePr>
            <p:cNvPr id="7" name="TextBox 4">
              <a:extLst>
                <a:ext uri="{FF2B5EF4-FFF2-40B4-BE49-F238E27FC236}">
                  <a16:creationId xmlns:a16="http://schemas.microsoft.com/office/drawing/2014/main" id="{C1522244-917A-8199-27F3-2B4A673EA518}"/>
                </a:ext>
              </a:extLst>
            </p:cNvPr>
            <p:cNvGraphicFramePr/>
            <p:nvPr>
              <p:extLst>
                <p:ext uri="{D42A27DB-BD31-4B8C-83A1-F6EECF244321}">
                  <p14:modId xmlns:p14="http://schemas.microsoft.com/office/powerpoint/2010/main" val="3889394273"/>
                </p:ext>
              </p:extLst>
            </p:nvPr>
          </p:nvGraphicFramePr>
          <p:xfrm>
            <a:off x="556131" y="1552466"/>
            <a:ext cx="9961064" cy="4426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A38B9399-8337-37BD-36A0-EFD2FD18958F}"/>
                </a:ext>
              </a:extLst>
            </p:cNvPr>
            <p:cNvSpPr txBox="1"/>
            <p:nvPr/>
          </p:nvSpPr>
          <p:spPr>
            <a:xfrm>
              <a:off x="1674805" y="5259802"/>
              <a:ext cx="9036738" cy="461665"/>
            </a:xfrm>
            <a:prstGeom prst="rect">
              <a:avLst/>
            </a:prstGeom>
            <a:noFill/>
          </p:spPr>
          <p:txBody>
            <a:bodyPr wrap="square">
              <a:spAutoFit/>
            </a:bodyPr>
            <a:lstStyle/>
            <a:p>
              <a:pPr lvl="0"/>
              <a:r>
                <a:rPr lang="en-US" sz="2400" dirty="0"/>
                <a:t>Considerations</a:t>
              </a:r>
            </a:p>
          </p:txBody>
        </p:sp>
      </p:grpSp>
    </p:spTree>
    <p:extLst>
      <p:ext uri="{BB962C8B-B14F-4D97-AF65-F5344CB8AC3E}">
        <p14:creationId xmlns:p14="http://schemas.microsoft.com/office/powerpoint/2010/main" val="307736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9F3ACE8-A8A5-3810-FB50-27ECA751F634}"/>
              </a:ext>
            </a:extLst>
          </p:cNvPr>
          <p:cNvSpPr txBox="1"/>
          <p:nvPr/>
        </p:nvSpPr>
        <p:spPr>
          <a:xfrm>
            <a:off x="2633016" y="4489322"/>
            <a:ext cx="7617691" cy="1518236"/>
          </a:xfrm>
          <a:prstGeom prst="rect">
            <a:avLst/>
          </a:prstGeom>
          <a:solidFill>
            <a:schemeClr val="accent2">
              <a:lumMod val="20000"/>
              <a:lumOff val="80000"/>
            </a:schemeClr>
          </a:solidFill>
          <a:ln>
            <a:noFill/>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r>
              <a:rPr lang="en-US" sz="2133" b="1" dirty="0">
                <a:solidFill>
                  <a:srgbClr val="374151"/>
                </a:solidFill>
                <a:cs typeface="Segoe UI"/>
              </a:rPr>
              <a:t> HOW:</a:t>
            </a:r>
            <a:r>
              <a:rPr lang="en-US" sz="2133" dirty="0">
                <a:solidFill>
                  <a:srgbClr val="374151"/>
                </a:solidFill>
                <a:cs typeface="Segoe UI"/>
              </a:rPr>
              <a:t>  ​</a:t>
            </a:r>
            <a:endParaRPr lang="en-US" sz="1867" dirty="0">
              <a:solidFill>
                <a:srgbClr val="000000"/>
              </a:solidFill>
              <a:cs typeface="Arial"/>
            </a:endParaRPr>
          </a:p>
          <a:p>
            <a:pPr marL="457189" indent="-154089">
              <a:buFont typeface="Arial,Sans-Serif"/>
              <a:buChar char="•"/>
            </a:pPr>
            <a:r>
              <a:rPr lang="en-US" sz="2133" dirty="0">
                <a:solidFill>
                  <a:srgbClr val="374151"/>
                </a:solidFill>
                <a:cs typeface="Arial"/>
              </a:rPr>
              <a:t>Learns from vast amounts of data​</a:t>
            </a:r>
            <a:endParaRPr lang="en-US" sz="1867" dirty="0"/>
          </a:p>
          <a:p>
            <a:pPr marL="457189" indent="-154089">
              <a:buFont typeface="Arial,Sans-Serif"/>
              <a:buChar char="•"/>
            </a:pPr>
            <a:r>
              <a:rPr lang="en-US" sz="2133" dirty="0">
                <a:solidFill>
                  <a:srgbClr val="374151"/>
                </a:solidFill>
                <a:cs typeface="Arial"/>
              </a:rPr>
              <a:t>Understands patterns, styles, and structures​</a:t>
            </a:r>
            <a:endParaRPr lang="en-US" sz="1867" dirty="0"/>
          </a:p>
          <a:p>
            <a:pPr marL="457189" indent="-154089">
              <a:buFont typeface="Arial,Sans-Serif"/>
              <a:buChar char="•"/>
            </a:pPr>
            <a:endParaRPr lang="en-US" sz="2667" dirty="0">
              <a:solidFill>
                <a:srgbClr val="374151"/>
              </a:solidFill>
              <a:cs typeface="Arial"/>
            </a:endParaRPr>
          </a:p>
        </p:txBody>
      </p:sp>
      <p:sp>
        <p:nvSpPr>
          <p:cNvPr id="2" name="Title 1">
            <a:extLst>
              <a:ext uri="{FF2B5EF4-FFF2-40B4-BE49-F238E27FC236}">
                <a16:creationId xmlns:a16="http://schemas.microsoft.com/office/drawing/2014/main" id="{67AC388B-4C94-67AB-3300-C41B1EE149CA}"/>
              </a:ext>
            </a:extLst>
          </p:cNvPr>
          <p:cNvSpPr>
            <a:spLocks noGrp="1"/>
          </p:cNvSpPr>
          <p:nvPr>
            <p:ph type="title"/>
          </p:nvPr>
        </p:nvSpPr>
        <p:spPr>
          <a:xfrm>
            <a:off x="755073" y="667751"/>
            <a:ext cx="10972800" cy="694944"/>
          </a:xfrm>
        </p:spPr>
        <p:txBody>
          <a:bodyPr/>
          <a:lstStyle/>
          <a:p>
            <a:r>
              <a:rPr lang="en-US" sz="4000" b="1" dirty="0"/>
              <a:t>Generative Artificial Intelligence (GAI)</a:t>
            </a:r>
          </a:p>
        </p:txBody>
      </p:sp>
      <p:sp>
        <p:nvSpPr>
          <p:cNvPr id="3" name="Content Placeholder 2">
            <a:extLst>
              <a:ext uri="{FF2B5EF4-FFF2-40B4-BE49-F238E27FC236}">
                <a16:creationId xmlns:a16="http://schemas.microsoft.com/office/drawing/2014/main" id="{BED6FD6A-932F-39F9-DF93-1CAD21CC7745}"/>
              </a:ext>
            </a:extLst>
          </p:cNvPr>
          <p:cNvSpPr>
            <a:spLocks noGrp="1"/>
          </p:cNvSpPr>
          <p:nvPr>
            <p:ph idx="1"/>
          </p:nvPr>
        </p:nvSpPr>
        <p:spPr>
          <a:xfrm>
            <a:off x="964212" y="2094766"/>
            <a:ext cx="6948055" cy="1775900"/>
          </a:xfrm>
          <a:solidFill>
            <a:schemeClr val="bg1">
              <a:lumMod val="95000"/>
            </a:schemeClr>
          </a:solidFill>
          <a:ln>
            <a:noFill/>
          </a:ln>
        </p:spPr>
        <p:txBody>
          <a:bodyPr vert="horz" lIns="121920" tIns="60960" rIns="121920" bIns="60960" spcCol="137160" rtlCol="0" anchor="ctr">
            <a:noAutofit/>
          </a:bodyPr>
          <a:lstStyle/>
          <a:p>
            <a:endParaRPr lang="en-US" dirty="0"/>
          </a:p>
        </p:txBody>
      </p:sp>
      <p:pic>
        <p:nvPicPr>
          <p:cNvPr id="5" name="Picture 4">
            <a:extLst>
              <a:ext uri="{FF2B5EF4-FFF2-40B4-BE49-F238E27FC236}">
                <a16:creationId xmlns:a16="http://schemas.microsoft.com/office/drawing/2014/main" id="{F3BA87C3-38B4-2739-2BDB-59ACA568B5D3}"/>
              </a:ext>
            </a:extLst>
          </p:cNvPr>
          <p:cNvPicPr>
            <a:picLocks noChangeAspect="1"/>
          </p:cNvPicPr>
          <p:nvPr/>
        </p:nvPicPr>
        <p:blipFill>
          <a:blip r:embed="rId3">
            <a:extLst>
              <a:ext uri="{96DAC541-7B7A-43D3-8B79-37D633B846F1}">
                <asvg:svgBlip xmlns:asvg="http://schemas.microsoft.com/office/drawing/2016/SVG/main" r:embed="rId4"/>
              </a:ext>
            </a:extLst>
          </a:blip>
          <a:srcRect t="3204" b="3204"/>
          <a:stretch/>
        </p:blipFill>
        <p:spPr>
          <a:xfrm>
            <a:off x="9002407" y="1652727"/>
            <a:ext cx="2579993" cy="2414675"/>
          </a:xfrm>
          <a:prstGeom prst="rect">
            <a:avLst/>
          </a:prstGeom>
        </p:spPr>
      </p:pic>
      <p:sp>
        <p:nvSpPr>
          <p:cNvPr id="4" name="TextBox 3">
            <a:extLst>
              <a:ext uri="{FF2B5EF4-FFF2-40B4-BE49-F238E27FC236}">
                <a16:creationId xmlns:a16="http://schemas.microsoft.com/office/drawing/2014/main" id="{134E7002-4F12-E171-9EA0-BEA28C9D1976}"/>
              </a:ext>
            </a:extLst>
          </p:cNvPr>
          <p:cNvSpPr txBox="1"/>
          <p:nvPr/>
        </p:nvSpPr>
        <p:spPr>
          <a:xfrm>
            <a:off x="2471380" y="4351690"/>
            <a:ext cx="7617691" cy="1477520"/>
          </a:xfrm>
          <a:prstGeom prst="rect">
            <a:avLst/>
          </a:prstGeom>
          <a:solidFill>
            <a:schemeClr val="bg1">
              <a:lumMod val="95000"/>
            </a:schemeClr>
          </a:solidFill>
          <a:ln>
            <a:solidFill>
              <a:schemeClr val="tx1"/>
            </a:solidFill>
          </a:ln>
        </p:spPr>
        <p:txBody>
          <a:bodyPr rot="0" spcFirstLastPara="0" vertOverflow="overflow" horzOverflow="overflow" vert="horz" wrap="square" lIns="121920" tIns="121920" rIns="121920" bIns="121920" numCol="1" spcCol="0" rtlCol="0" fromWordArt="0" anchor="ctr" anchorCtr="0" forceAA="0" compatLnSpc="1">
            <a:prstTxWarp prst="textNoShape">
              <a:avLst/>
            </a:prstTxWarp>
            <a:spAutoFit/>
          </a:bodyPr>
          <a:lstStyle/>
          <a:p>
            <a:pPr marL="457189" indent="-154089">
              <a:buFont typeface="Arial,Sans-Serif"/>
              <a:buChar char="•"/>
            </a:pPr>
            <a:r>
              <a:rPr lang="en-US" sz="2667" dirty="0">
                <a:solidFill>
                  <a:srgbClr val="374151"/>
                </a:solidFill>
                <a:cs typeface="Arial"/>
              </a:rPr>
              <a:t>Learns from vast amounts of data​</a:t>
            </a:r>
          </a:p>
          <a:p>
            <a:pPr marL="457189" indent="-154089">
              <a:buFont typeface="Arial,Sans-Serif"/>
              <a:buChar char="•"/>
            </a:pPr>
            <a:r>
              <a:rPr lang="en-US" sz="2667" dirty="0">
                <a:solidFill>
                  <a:srgbClr val="374151"/>
                </a:solidFill>
                <a:cs typeface="Arial"/>
              </a:rPr>
              <a:t>Understands patterns, styles, and structures​</a:t>
            </a:r>
          </a:p>
          <a:p>
            <a:pPr marL="457189" indent="-154089">
              <a:buFont typeface="Arial,Sans-Serif"/>
              <a:buChar char="•"/>
            </a:pPr>
            <a:r>
              <a:rPr lang="en-US" sz="2667" dirty="0">
                <a:solidFill>
                  <a:srgbClr val="374151"/>
                </a:solidFill>
                <a:cs typeface="Arial"/>
              </a:rPr>
              <a:t>Generates something similar but not identical</a:t>
            </a:r>
          </a:p>
        </p:txBody>
      </p:sp>
      <p:sp>
        <p:nvSpPr>
          <p:cNvPr id="7" name="Content Placeholder 2">
            <a:extLst>
              <a:ext uri="{FF2B5EF4-FFF2-40B4-BE49-F238E27FC236}">
                <a16:creationId xmlns:a16="http://schemas.microsoft.com/office/drawing/2014/main" id="{49A0F4DC-7158-EB00-F250-B194610E2B36}"/>
              </a:ext>
            </a:extLst>
          </p:cNvPr>
          <p:cNvSpPr txBox="1">
            <a:spLocks/>
          </p:cNvSpPr>
          <p:nvPr/>
        </p:nvSpPr>
        <p:spPr>
          <a:xfrm>
            <a:off x="809503" y="1928511"/>
            <a:ext cx="6948055" cy="1775900"/>
          </a:xfrm>
          <a:prstGeom prst="rect">
            <a:avLst/>
          </a:prstGeom>
          <a:solidFill>
            <a:schemeClr val="accent2">
              <a:lumMod val="20000"/>
              <a:lumOff val="80000"/>
            </a:schemeClr>
          </a:solidFill>
          <a:ln>
            <a:solidFill>
              <a:schemeClr val="tx1"/>
            </a:solidFill>
          </a:ln>
        </p:spPr>
        <p:txBody>
          <a:bodyPr vert="horz" lIns="121920" tIns="60960" rIns="121920" bIns="60960" rtlCol="0" anchor="ctr">
            <a:noAutofit/>
          </a:bodyPr>
          <a:lstStyle>
            <a:lvl1pPr marL="0" indent="0" algn="l" defTabSz="914400" rtl="0" eaLnBrk="1" latinLnBrk="0" hangingPunct="1">
              <a:lnSpc>
                <a:spcPct val="120000"/>
              </a:lnSpc>
              <a:spcBef>
                <a:spcPts val="0"/>
              </a:spcBef>
              <a:spcAft>
                <a:spcPts val="300"/>
              </a:spcAft>
              <a:buFontTx/>
              <a:buNone/>
              <a:defRPr sz="1500" b="1" kern="1200">
                <a:solidFill>
                  <a:schemeClr val="tx1"/>
                </a:solidFill>
                <a:latin typeface="+mn-lt"/>
                <a:ea typeface="+mn-ea"/>
                <a:cs typeface="+mn-cs"/>
              </a:defRPr>
            </a:lvl1pPr>
            <a:lvl2pPr marL="0" indent="0" algn="l" defTabSz="914400" rtl="0" eaLnBrk="1" latinLnBrk="0" hangingPunct="1">
              <a:lnSpc>
                <a:spcPct val="120000"/>
              </a:lnSpc>
              <a:spcBef>
                <a:spcPts val="0"/>
              </a:spcBef>
              <a:spcAft>
                <a:spcPts val="300"/>
              </a:spcAft>
              <a:buFontTx/>
              <a:buNone/>
              <a:defRPr sz="1500" kern="1200">
                <a:solidFill>
                  <a:schemeClr val="tx1"/>
                </a:solidFill>
                <a:latin typeface="+mn-lt"/>
                <a:ea typeface="+mn-ea"/>
                <a:cs typeface="+mn-cs"/>
              </a:defRPr>
            </a:lvl2pPr>
            <a:lvl3pPr marL="228600" indent="-228600" algn="l" defTabSz="914400" rtl="0" eaLnBrk="1" latinLnBrk="0" hangingPunct="1">
              <a:lnSpc>
                <a:spcPct val="120000"/>
              </a:lnSpc>
              <a:spcBef>
                <a:spcPts val="0"/>
              </a:spcBef>
              <a:spcAft>
                <a:spcPts val="300"/>
              </a:spcAft>
              <a:buFont typeface="Arial" panose="020B0604020202020204" pitchFamily="34" charset="0"/>
              <a:buChar char="•"/>
              <a:defRPr sz="1500" kern="1200">
                <a:solidFill>
                  <a:schemeClr val="tx1"/>
                </a:solidFill>
                <a:latin typeface="+mn-lt"/>
                <a:ea typeface="+mn-ea"/>
                <a:cs typeface="+mn-cs"/>
              </a:defRPr>
            </a:lvl3pPr>
            <a:lvl4pPr marL="457200" indent="-228600" algn="l" defTabSz="914400" rtl="0" eaLnBrk="1" latinLnBrk="0" hangingPunct="1">
              <a:lnSpc>
                <a:spcPct val="12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4pPr>
            <a:lvl5pPr marL="685800" indent="-228600" algn="l" defTabSz="914400" rtl="0" eaLnBrk="1" latinLnBrk="0" hangingPunct="1">
              <a:lnSpc>
                <a:spcPct val="12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5pPr>
            <a:lvl6pPr marL="914400" indent="-228600" algn="l" defTabSz="914400" rtl="0" eaLnBrk="1" latinLnBrk="0" hangingPunct="1">
              <a:lnSpc>
                <a:spcPct val="120000"/>
              </a:lnSpc>
              <a:spcBef>
                <a:spcPts val="0"/>
              </a:spcBef>
              <a:spcAft>
                <a:spcPts val="300"/>
              </a:spcAft>
              <a:buFont typeface="Arial" panose="020B0604020202020204" pitchFamily="34" charset="0"/>
              <a:buChar char="‒"/>
              <a:defRPr sz="1100" kern="1200">
                <a:solidFill>
                  <a:schemeClr val="tx1"/>
                </a:solidFill>
                <a:latin typeface="+mn-lt"/>
                <a:ea typeface="+mn-ea"/>
                <a:cs typeface="+mn-cs"/>
              </a:defRPr>
            </a:lvl6pPr>
            <a:lvl7pPr marL="1143000" indent="-228600" algn="l" defTabSz="914400" rtl="0" eaLnBrk="1" latinLnBrk="0" hangingPunct="1">
              <a:lnSpc>
                <a:spcPct val="120000"/>
              </a:lnSpc>
              <a:spcBef>
                <a:spcPts val="0"/>
              </a:spcBef>
              <a:spcAft>
                <a:spcPts val="300"/>
              </a:spcAft>
              <a:buFont typeface="Arial" panose="020B0604020202020204" pitchFamily="34" charset="0"/>
              <a:buChar char="•"/>
              <a:defRPr sz="1100" kern="1200">
                <a:solidFill>
                  <a:schemeClr val="tx1"/>
                </a:solidFill>
                <a:latin typeface="+mn-lt"/>
                <a:ea typeface="+mn-ea"/>
                <a:cs typeface="+mn-cs"/>
              </a:defRPr>
            </a:lvl7pPr>
            <a:lvl8pPr marL="1371600" indent="-228600" algn="l" defTabSz="914400" rtl="0" eaLnBrk="1" latinLnBrk="0" hangingPunct="1">
              <a:lnSpc>
                <a:spcPct val="12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8pPr>
            <a:lvl9pPr marL="1600200" indent="-228600" algn="l" defTabSz="914400" rtl="0" eaLnBrk="1" latinLnBrk="0" hangingPunct="1">
              <a:lnSpc>
                <a:spcPct val="12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9pPr>
          </a:lstStyle>
          <a:p>
            <a:r>
              <a:rPr lang="en-US" sz="2667" b="0" dirty="0">
                <a:solidFill>
                  <a:srgbClr val="374151"/>
                </a:solidFill>
              </a:rPr>
              <a:t>Subset of AI that uses </a:t>
            </a:r>
            <a:r>
              <a:rPr lang="en-US" sz="2667" dirty="0">
                <a:solidFill>
                  <a:srgbClr val="374151"/>
                </a:solidFill>
              </a:rPr>
              <a:t>machine learning</a:t>
            </a:r>
            <a:r>
              <a:rPr lang="en-US" sz="2667" b="0" dirty="0">
                <a:solidFill>
                  <a:srgbClr val="374151"/>
                </a:solidFill>
              </a:rPr>
              <a:t> to generate new content such as text, images, music, computer code</a:t>
            </a:r>
          </a:p>
        </p:txBody>
      </p:sp>
    </p:spTree>
    <p:extLst>
      <p:ext uri="{BB962C8B-B14F-4D97-AF65-F5344CB8AC3E}">
        <p14:creationId xmlns:p14="http://schemas.microsoft.com/office/powerpoint/2010/main" val="2835709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D51FBB2-7376-AEBE-994E-B4A1FB6C279C}"/>
              </a:ext>
            </a:extLst>
          </p:cNvPr>
          <p:cNvPicPr>
            <a:picLocks noChangeAspect="1"/>
          </p:cNvPicPr>
          <p:nvPr/>
        </p:nvPicPr>
        <p:blipFill rotWithShape="1">
          <a:blip r:embed="rId3">
            <a:duotone>
              <a:schemeClr val="accent5">
                <a:shade val="45000"/>
                <a:satMod val="135000"/>
              </a:schemeClr>
              <a:prstClr val="white"/>
            </a:duotone>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rcRect r="49683"/>
          <a:stretch/>
        </p:blipFill>
        <p:spPr>
          <a:xfrm>
            <a:off x="9100458" y="-16747"/>
            <a:ext cx="3091542" cy="6858000"/>
          </a:xfrm>
          <a:prstGeom prst="rect">
            <a:avLst/>
          </a:prstGeom>
        </p:spPr>
      </p:pic>
      <p:sp>
        <p:nvSpPr>
          <p:cNvPr id="2" name="Title 1">
            <a:extLst>
              <a:ext uri="{FF2B5EF4-FFF2-40B4-BE49-F238E27FC236}">
                <a16:creationId xmlns:a16="http://schemas.microsoft.com/office/drawing/2014/main" id="{0250A26F-16B1-0CB1-5EA1-FC2C71D26E57}"/>
              </a:ext>
            </a:extLst>
          </p:cNvPr>
          <p:cNvSpPr>
            <a:spLocks noGrp="1"/>
          </p:cNvSpPr>
          <p:nvPr>
            <p:ph type="title"/>
          </p:nvPr>
        </p:nvSpPr>
        <p:spPr>
          <a:xfrm>
            <a:off x="609600" y="620167"/>
            <a:ext cx="8066314" cy="694944"/>
          </a:xfrm>
        </p:spPr>
        <p:txBody>
          <a:bodyPr/>
          <a:lstStyle/>
          <a:p>
            <a:r>
              <a:rPr lang="en-US" sz="4000" b="1" dirty="0">
                <a:cs typeface="Arial"/>
              </a:rPr>
              <a:t>GAI Uses Probabilistic Method</a:t>
            </a:r>
          </a:p>
        </p:txBody>
      </p:sp>
      <p:sp>
        <p:nvSpPr>
          <p:cNvPr id="3" name="Content Placeholder 2">
            <a:extLst>
              <a:ext uri="{FF2B5EF4-FFF2-40B4-BE49-F238E27FC236}">
                <a16:creationId xmlns:a16="http://schemas.microsoft.com/office/drawing/2014/main" id="{29EAAA60-B384-5628-0453-BDED24CDA7C0}"/>
              </a:ext>
            </a:extLst>
          </p:cNvPr>
          <p:cNvSpPr>
            <a:spLocks noGrp="1"/>
          </p:cNvSpPr>
          <p:nvPr>
            <p:ph idx="1"/>
          </p:nvPr>
        </p:nvSpPr>
        <p:spPr>
          <a:xfrm>
            <a:off x="609599" y="3429000"/>
            <a:ext cx="8262257" cy="2950029"/>
          </a:xfrm>
          <a:solidFill>
            <a:schemeClr val="bg1"/>
          </a:solidFill>
          <a:ln>
            <a:noFill/>
          </a:ln>
        </p:spPr>
        <p:txBody>
          <a:bodyPr vert="horz" lIns="121920" tIns="60960" rIns="121920" bIns="60960" spcCol="137160" rtlCol="0" anchor="t">
            <a:noAutofit/>
          </a:bodyPr>
          <a:lstStyle/>
          <a:p>
            <a:pPr marL="0" indent="0">
              <a:buNone/>
            </a:pPr>
            <a:r>
              <a:rPr lang="en-US" sz="2667" dirty="0">
                <a:solidFill>
                  <a:srgbClr val="13343B"/>
                </a:solidFill>
              </a:rPr>
              <a:t>Similar to predicting rain</a:t>
            </a:r>
            <a:endParaRPr lang="en-US" sz="2667" dirty="0">
              <a:solidFill>
                <a:srgbClr val="13343B"/>
              </a:solidFill>
              <a:cs typeface="Arial"/>
            </a:endParaRPr>
          </a:p>
          <a:p>
            <a:pPr marL="457189" indent="-146047"/>
            <a:r>
              <a:rPr lang="en-US" sz="2667" dirty="0">
                <a:solidFill>
                  <a:srgbClr val="13343B"/>
                </a:solidFill>
              </a:rPr>
              <a:t>review past weather data </a:t>
            </a:r>
          </a:p>
          <a:p>
            <a:pPr marL="311142" indent="0">
              <a:buNone/>
            </a:pPr>
            <a:r>
              <a:rPr lang="en-US" sz="2667" dirty="0">
                <a:solidFill>
                  <a:srgbClr val="13343B"/>
                </a:solidFill>
              </a:rPr>
              <a:t> (i.e. temperature and cloud patterns) </a:t>
            </a:r>
            <a:endParaRPr lang="en-US" sz="2667" dirty="0">
              <a:solidFill>
                <a:srgbClr val="13343B"/>
              </a:solidFill>
              <a:cs typeface="Arial"/>
            </a:endParaRPr>
          </a:p>
          <a:p>
            <a:pPr marL="457189" indent="-146047">
              <a:spcAft>
                <a:spcPts val="1600"/>
              </a:spcAft>
            </a:pPr>
            <a:r>
              <a:rPr lang="en-US" sz="2667" dirty="0">
                <a:solidFill>
                  <a:srgbClr val="13343B"/>
                </a:solidFill>
              </a:rPr>
              <a:t>make an educated guess about whether it's going to rain or not</a:t>
            </a:r>
            <a:endParaRPr lang="en-US" sz="2667" dirty="0">
              <a:solidFill>
                <a:srgbClr val="000000"/>
              </a:solidFill>
              <a:cs typeface="Arial"/>
            </a:endParaRPr>
          </a:p>
          <a:p>
            <a:pPr marL="0" indent="0">
              <a:buNone/>
            </a:pPr>
            <a:r>
              <a:rPr lang="en-US" sz="2667" dirty="0">
                <a:solidFill>
                  <a:srgbClr val="13343B"/>
                </a:solidFill>
              </a:rPr>
              <a:t>Result - Not 100% accurate, but gives chance of rain based on what usually happens in similar situations</a:t>
            </a:r>
            <a:endParaRPr lang="en-US" sz="2667" dirty="0">
              <a:cs typeface="Arial"/>
            </a:endParaRPr>
          </a:p>
        </p:txBody>
      </p:sp>
      <p:sp>
        <p:nvSpPr>
          <p:cNvPr id="5" name="TextBox 4">
            <a:extLst>
              <a:ext uri="{FF2B5EF4-FFF2-40B4-BE49-F238E27FC236}">
                <a16:creationId xmlns:a16="http://schemas.microsoft.com/office/drawing/2014/main" id="{57BEBA6F-38D4-A407-E003-0DC97D2D8E42}"/>
              </a:ext>
            </a:extLst>
          </p:cNvPr>
          <p:cNvSpPr txBox="1"/>
          <p:nvPr/>
        </p:nvSpPr>
        <p:spPr>
          <a:xfrm>
            <a:off x="609600" y="1447069"/>
            <a:ext cx="8153400" cy="1477520"/>
          </a:xfrm>
          <a:prstGeom prst="rect">
            <a:avLst/>
          </a:prstGeom>
          <a:solidFill>
            <a:schemeClr val="bg1"/>
          </a:solidFill>
          <a:ln w="3175">
            <a:solidFill>
              <a:schemeClr val="tx1"/>
            </a:solidFill>
          </a:ln>
        </p:spPr>
        <p:txBody>
          <a:bodyPr wrap="square" tIns="121920" bIns="121920">
            <a:spAutoFit/>
          </a:bodyPr>
          <a:lstStyle/>
          <a:p>
            <a:r>
              <a:rPr lang="en-US" sz="2667" dirty="0">
                <a:solidFill>
                  <a:srgbClr val="374151"/>
                </a:solidFill>
              </a:rPr>
              <a:t>Statistical method that uses historical data to forecast future occurrences with a quantifiable level of confidence</a:t>
            </a:r>
          </a:p>
        </p:txBody>
      </p:sp>
    </p:spTree>
    <p:extLst>
      <p:ext uri="{BB962C8B-B14F-4D97-AF65-F5344CB8AC3E}">
        <p14:creationId xmlns:p14="http://schemas.microsoft.com/office/powerpoint/2010/main" val="417060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4268-4249-82AF-9045-CE5D45938A4A}"/>
              </a:ext>
            </a:extLst>
          </p:cNvPr>
          <p:cNvSpPr>
            <a:spLocks noGrp="1"/>
          </p:cNvSpPr>
          <p:nvPr>
            <p:ph type="title"/>
          </p:nvPr>
        </p:nvSpPr>
        <p:spPr>
          <a:xfrm>
            <a:off x="609600" y="334606"/>
            <a:ext cx="10972800" cy="561234"/>
          </a:xfrm>
          <a:noFill/>
        </p:spPr>
        <p:txBody>
          <a:bodyPr/>
          <a:lstStyle/>
          <a:p>
            <a:pPr algn="ctr"/>
            <a:endParaRPr/>
          </a:p>
        </p:txBody>
      </p:sp>
      <p:pic>
        <p:nvPicPr>
          <p:cNvPr id="7" name="Picture 6">
            <a:extLst>
              <a:ext uri="{FF2B5EF4-FFF2-40B4-BE49-F238E27FC236}">
                <a16:creationId xmlns:a16="http://schemas.microsoft.com/office/drawing/2014/main" id="{FAD22B90-CEB2-58AE-D085-82DB5948752D}"/>
              </a:ext>
            </a:extLst>
          </p:cNvPr>
          <p:cNvPicPr>
            <a:picLocks noChangeAspect="1"/>
          </p:cNvPicPr>
          <p:nvPr/>
        </p:nvPicPr>
        <p:blipFill>
          <a:blip r:embed="rId3"/>
          <a:stretch>
            <a:fillRect/>
          </a:stretch>
        </p:blipFill>
        <p:spPr>
          <a:xfrm>
            <a:off x="145583" y="1531016"/>
            <a:ext cx="5895000" cy="5199660"/>
          </a:xfrm>
          <a:prstGeom prst="rect">
            <a:avLst/>
          </a:prstGeom>
          <a:ln w="28575">
            <a:solidFill>
              <a:schemeClr val="tx1"/>
            </a:solidFill>
          </a:ln>
        </p:spPr>
      </p:pic>
      <p:pic>
        <p:nvPicPr>
          <p:cNvPr id="9" name="Picture 8">
            <a:extLst>
              <a:ext uri="{FF2B5EF4-FFF2-40B4-BE49-F238E27FC236}">
                <a16:creationId xmlns:a16="http://schemas.microsoft.com/office/drawing/2014/main" id="{202E1D2C-F65C-D22D-57BF-CFDCCF4753A1}"/>
              </a:ext>
            </a:extLst>
          </p:cNvPr>
          <p:cNvPicPr>
            <a:picLocks noChangeAspect="1"/>
          </p:cNvPicPr>
          <p:nvPr/>
        </p:nvPicPr>
        <p:blipFill>
          <a:blip r:embed="rId4"/>
          <a:stretch>
            <a:fillRect/>
          </a:stretch>
        </p:blipFill>
        <p:spPr>
          <a:xfrm>
            <a:off x="6211152" y="1531016"/>
            <a:ext cx="5824181" cy="5199660"/>
          </a:xfrm>
          <a:prstGeom prst="rect">
            <a:avLst/>
          </a:prstGeom>
          <a:ln w="28575">
            <a:solidFill>
              <a:schemeClr val="tx1"/>
            </a:solidFill>
          </a:ln>
        </p:spPr>
      </p:pic>
      <p:sp>
        <p:nvSpPr>
          <p:cNvPr id="6" name="TextBox 5">
            <a:extLst>
              <a:ext uri="{FF2B5EF4-FFF2-40B4-BE49-F238E27FC236}">
                <a16:creationId xmlns:a16="http://schemas.microsoft.com/office/drawing/2014/main" id="{0DCB5C22-CD3B-EFA3-B78F-F2C6A1589ED7}"/>
              </a:ext>
            </a:extLst>
          </p:cNvPr>
          <p:cNvSpPr txBox="1"/>
          <p:nvPr/>
        </p:nvSpPr>
        <p:spPr>
          <a:xfrm>
            <a:off x="352615" y="1023319"/>
            <a:ext cx="11652199" cy="369332"/>
          </a:xfrm>
          <a:prstGeom prst="rect">
            <a:avLst/>
          </a:prstGeom>
          <a:noFill/>
        </p:spPr>
        <p:txBody>
          <a:bodyPr wrap="square">
            <a:spAutoFit/>
          </a:bodyPr>
          <a:lstStyle/>
          <a:p>
            <a:r>
              <a:rPr lang="en-US" dirty="0"/>
              <a:t>”</a:t>
            </a:r>
          </a:p>
        </p:txBody>
      </p:sp>
    </p:spTree>
    <p:extLst>
      <p:ext uri="{BB962C8B-B14F-4D97-AF65-F5344CB8AC3E}">
        <p14:creationId xmlns:p14="http://schemas.microsoft.com/office/powerpoint/2010/main" val="168625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785E-2B26-E106-B70C-DDB8831CBE87}"/>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2B3D2529-ADC6-E14E-6CC6-67EB23216855}"/>
              </a:ext>
            </a:extLst>
          </p:cNvPr>
          <p:cNvGraphicFramePr>
            <a:graphicFrameLocks noGrp="1"/>
          </p:cNvGraphicFramePr>
          <p:nvPr>
            <p:ph idx="1"/>
            <p:extLst>
              <p:ext uri="{D42A27DB-BD31-4B8C-83A1-F6EECF244321}">
                <p14:modId xmlns:p14="http://schemas.microsoft.com/office/powerpoint/2010/main" val="4014875973"/>
              </p:ext>
            </p:extLst>
          </p:nvPr>
        </p:nvGraphicFramePr>
        <p:xfrm>
          <a:off x="133232" y="152402"/>
          <a:ext cx="11917254" cy="6564084"/>
        </p:xfrm>
        <a:graphic>
          <a:graphicData uri="http://schemas.openxmlformats.org/drawingml/2006/table">
            <a:tbl>
              <a:tblPr/>
              <a:tblGrid>
                <a:gridCol w="2172217">
                  <a:extLst>
                    <a:ext uri="{9D8B030D-6E8A-4147-A177-3AD203B41FA5}">
                      <a16:colId xmlns:a16="http://schemas.microsoft.com/office/drawing/2014/main" val="4013861645"/>
                    </a:ext>
                  </a:extLst>
                </a:gridCol>
                <a:gridCol w="4201504">
                  <a:extLst>
                    <a:ext uri="{9D8B030D-6E8A-4147-A177-3AD203B41FA5}">
                      <a16:colId xmlns:a16="http://schemas.microsoft.com/office/drawing/2014/main" val="4103493327"/>
                    </a:ext>
                  </a:extLst>
                </a:gridCol>
                <a:gridCol w="5543533">
                  <a:extLst>
                    <a:ext uri="{9D8B030D-6E8A-4147-A177-3AD203B41FA5}">
                      <a16:colId xmlns:a16="http://schemas.microsoft.com/office/drawing/2014/main" val="100530199"/>
                    </a:ext>
                  </a:extLst>
                </a:gridCol>
              </a:tblGrid>
              <a:tr h="1038670">
                <a:tc>
                  <a:txBody>
                    <a:bodyPr/>
                    <a:lstStyle/>
                    <a:p>
                      <a:pPr fontAlgn="b"/>
                      <a:endParaRPr lang="en-US" sz="2800" b="1" dirty="0">
                        <a:effectLst/>
                      </a:endParaRP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fontAlgn="b"/>
                      <a:r>
                        <a:rPr lang="en-US" sz="2500" b="1" dirty="0">
                          <a:effectLst/>
                        </a:rPr>
                        <a:t>Traditional LR Tools</a:t>
                      </a: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fontAlgn="b"/>
                      <a:r>
                        <a:rPr lang="en-US" sz="2500" b="1" dirty="0">
                          <a:effectLst/>
                        </a:rPr>
                        <a:t>Generative AI LR Tools</a:t>
                      </a: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9305354"/>
                  </a:ext>
                </a:extLst>
              </a:tr>
              <a:tr h="1049950">
                <a:tc>
                  <a:txBody>
                    <a:bodyPr/>
                    <a:lstStyle/>
                    <a:p>
                      <a:pPr fontAlgn="base"/>
                      <a:r>
                        <a:rPr lang="en-US" sz="2500" b="1" dirty="0">
                          <a:effectLst/>
                        </a:rPr>
                        <a:t>Data</a:t>
                      </a:r>
                      <a:endParaRPr lang="en-US" sz="2500" dirty="0">
                        <a:effectLst/>
                      </a:endParaRP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2500" dirty="0">
                          <a:effectLst/>
                        </a:rPr>
                        <a:t>Curated legal databases</a:t>
                      </a: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2500" dirty="0">
                          <a:effectLst/>
                        </a:rPr>
                        <a:t>Wide-ranging, learning-enhanced datasets</a:t>
                      </a: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43749"/>
                  </a:ext>
                </a:extLst>
              </a:tr>
              <a:tr h="999691">
                <a:tc>
                  <a:txBody>
                    <a:bodyPr/>
                    <a:lstStyle/>
                    <a:p>
                      <a:pPr fontAlgn="base"/>
                      <a:r>
                        <a:rPr lang="en-US" sz="2500" b="1" dirty="0">
                          <a:effectLst/>
                        </a:rPr>
                        <a:t>Search</a:t>
                      </a:r>
                      <a:endParaRPr lang="en-US" sz="2500" dirty="0">
                        <a:effectLst/>
                      </a:endParaRP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2500" dirty="0">
                          <a:effectLst/>
                        </a:rPr>
                        <a:t>Keyword-centric</a:t>
                      </a: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2500" dirty="0">
                          <a:effectLst/>
                        </a:rPr>
                        <a:t>Natural language comprehension</a:t>
                      </a: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0289052"/>
                  </a:ext>
                </a:extLst>
              </a:tr>
              <a:tr h="950738">
                <a:tc>
                  <a:txBody>
                    <a:bodyPr/>
                    <a:lstStyle/>
                    <a:p>
                      <a:pPr fontAlgn="base"/>
                      <a:r>
                        <a:rPr lang="en-US" sz="2500" b="1" dirty="0">
                          <a:effectLst/>
                        </a:rPr>
                        <a:t>Interaction</a:t>
                      </a:r>
                      <a:endParaRPr lang="en-US" sz="2500" dirty="0">
                        <a:effectLst/>
                      </a:endParaRP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2500" dirty="0">
                          <a:effectLst/>
                        </a:rPr>
                        <a:t>Keyword search and manual filtering</a:t>
                      </a: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2500" dirty="0">
                          <a:effectLst/>
                        </a:rPr>
                        <a:t>Conversational, intuitive queries</a:t>
                      </a: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251607"/>
                  </a:ext>
                </a:extLst>
              </a:tr>
              <a:tr h="1216947">
                <a:tc>
                  <a:txBody>
                    <a:bodyPr/>
                    <a:lstStyle/>
                    <a:p>
                      <a:pPr fontAlgn="base"/>
                      <a:r>
                        <a:rPr lang="en-US" sz="2500" b="1" dirty="0">
                          <a:effectLst/>
                        </a:rPr>
                        <a:t>Search Results</a:t>
                      </a:r>
                      <a:endParaRPr lang="en-US" sz="2500" dirty="0">
                        <a:effectLst/>
                      </a:endParaRP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2500" dirty="0">
                          <a:effectLst/>
                        </a:rPr>
                        <a:t>Lists of documents sorted by relevance</a:t>
                      </a: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2500" dirty="0">
                          <a:effectLst/>
                        </a:rPr>
                        <a:t>Tailored answers, summarizations, and document drafts</a:t>
                      </a:r>
                    </a:p>
                  </a:txBody>
                  <a:tcPr marL="126533" marR="126533" marT="17399" marB="173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194606"/>
                  </a:ext>
                </a:extLst>
              </a:tr>
              <a:tr h="1308088">
                <a:tc>
                  <a:txBody>
                    <a:bodyPr/>
                    <a:lstStyle/>
                    <a:p>
                      <a:pPr fontAlgn="base"/>
                      <a:r>
                        <a:rPr lang="en-US" sz="2500" b="1" dirty="0">
                          <a:effectLst/>
                        </a:rPr>
                        <a:t>Accuracy</a:t>
                      </a:r>
                      <a:endParaRPr lang="en-US" sz="2500" dirty="0">
                        <a:effectLst/>
                      </a:endParaRPr>
                    </a:p>
                  </a:txBody>
                  <a:tcPr marL="126533" marR="126533" marT="63267" marB="63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2500" dirty="0">
                          <a:effectLst/>
                        </a:rPr>
                        <a:t>High precision in retrieving specific documents (deterministic)</a:t>
                      </a:r>
                    </a:p>
                  </a:txBody>
                  <a:tcPr marL="126533" marR="126533" marT="63267" marB="63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base"/>
                      <a:r>
                        <a:rPr lang="en-US" sz="2500" dirty="0">
                          <a:effectLst/>
                        </a:rPr>
                        <a:t>Varies depending on training data and algorithms (probabilistic)</a:t>
                      </a:r>
                    </a:p>
                  </a:txBody>
                  <a:tcPr marL="126533" marR="126533" marT="63267" marB="632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07384"/>
                  </a:ext>
                </a:extLst>
              </a:tr>
            </a:tbl>
          </a:graphicData>
        </a:graphic>
      </p:graphicFrame>
    </p:spTree>
    <p:extLst>
      <p:ext uri="{BB962C8B-B14F-4D97-AF65-F5344CB8AC3E}">
        <p14:creationId xmlns:p14="http://schemas.microsoft.com/office/powerpoint/2010/main" val="3384076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4D3E52-5E2B-D19E-D299-4E36C515E353}"/>
              </a:ext>
            </a:extLst>
          </p:cNvPr>
          <p:cNvSpPr>
            <a:spLocks noGrp="1"/>
          </p:cNvSpPr>
          <p:nvPr>
            <p:ph type="sldNum" sz="quarter" idx="12"/>
          </p:nvPr>
        </p:nvSpPr>
        <p:spPr/>
        <p:txBody>
          <a:bodyPr vert="horz" lIns="0" tIns="0" rIns="0" bIns="0" rtlCol="0" anchor="ctr">
            <a:normAutofit/>
          </a:bodyPr>
          <a:lstStyle/>
          <a:p>
            <a:pPr>
              <a:spcAft>
                <a:spcPts val="600"/>
              </a:spcAft>
            </a:pPr>
            <a:fld id="{F9591D4C-BB8F-AE46-BE73-C616F30BBC5B}" type="slidenum">
              <a:rPr lang="en-US" smtClean="0"/>
              <a:pPr>
                <a:spcAft>
                  <a:spcPts val="600"/>
                </a:spcAft>
              </a:pPr>
              <a:t>8</a:t>
            </a:fld>
            <a:endParaRPr lang="en-US"/>
          </a:p>
        </p:txBody>
      </p:sp>
      <p:sp>
        <p:nvSpPr>
          <p:cNvPr id="4" name="Title 3">
            <a:extLst>
              <a:ext uri="{FF2B5EF4-FFF2-40B4-BE49-F238E27FC236}">
                <a16:creationId xmlns:a16="http://schemas.microsoft.com/office/drawing/2014/main" id="{67A206FD-373F-A976-0AC6-188360AB6465}"/>
              </a:ext>
            </a:extLst>
          </p:cNvPr>
          <p:cNvSpPr>
            <a:spLocks noGrp="1"/>
          </p:cNvSpPr>
          <p:nvPr>
            <p:ph type="title"/>
          </p:nvPr>
        </p:nvSpPr>
        <p:spPr>
          <a:xfrm>
            <a:off x="1125538" y="1053596"/>
            <a:ext cx="11160124" cy="577153"/>
          </a:xfrm>
        </p:spPr>
        <p:txBody>
          <a:bodyPr vert="horz" lIns="0" tIns="0" rIns="0" bIns="0" rtlCol="0" anchor="t" anchorCtr="0">
            <a:normAutofit fontScale="90000"/>
          </a:bodyPr>
          <a:lstStyle/>
          <a:p>
            <a:r>
              <a:rPr lang="en-US" sz="4400" b="1" kern="1200" dirty="0">
                <a:latin typeface="Cambria" panose="02040503050406030204" pitchFamily="18" charset="0"/>
                <a:ea typeface="+mj-ea"/>
                <a:cs typeface="+mj-cs"/>
              </a:rPr>
              <a:t>Status Check</a:t>
            </a:r>
          </a:p>
        </p:txBody>
      </p:sp>
      <p:graphicFrame>
        <p:nvGraphicFramePr>
          <p:cNvPr id="7" name="TextBox 4">
            <a:extLst>
              <a:ext uri="{FF2B5EF4-FFF2-40B4-BE49-F238E27FC236}">
                <a16:creationId xmlns:a16="http://schemas.microsoft.com/office/drawing/2014/main" id="{3843F261-599D-A083-681B-41A27AE76F87}"/>
              </a:ext>
            </a:extLst>
          </p:cNvPr>
          <p:cNvGraphicFramePr/>
          <p:nvPr/>
        </p:nvGraphicFramePr>
        <p:xfrm>
          <a:off x="515939" y="1520430"/>
          <a:ext cx="11160124" cy="4426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2829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E893-16E3-27DA-C342-6753A4CF794D}"/>
              </a:ext>
            </a:extLst>
          </p:cNvPr>
          <p:cNvSpPr>
            <a:spLocks noGrp="1"/>
          </p:cNvSpPr>
          <p:nvPr>
            <p:ph type="title"/>
          </p:nvPr>
        </p:nvSpPr>
        <p:spPr>
          <a:xfrm>
            <a:off x="990600" y="275347"/>
            <a:ext cx="10210800" cy="694944"/>
          </a:xfrm>
        </p:spPr>
        <p:txBody>
          <a:bodyPr/>
          <a:lstStyle/>
          <a:p>
            <a:r>
              <a:rPr lang="en-US" b="1" dirty="0"/>
              <a:t>Lexis: 2024 Investing in Legal Innovation Survey</a:t>
            </a:r>
          </a:p>
        </p:txBody>
      </p:sp>
      <p:pic>
        <p:nvPicPr>
          <p:cNvPr id="5" name="Content Placeholder 4">
            <a:extLst>
              <a:ext uri="{FF2B5EF4-FFF2-40B4-BE49-F238E27FC236}">
                <a16:creationId xmlns:a16="http://schemas.microsoft.com/office/drawing/2014/main" id="{3CFDB66A-C4F6-D349-CEA0-634E69C476E8}"/>
              </a:ext>
            </a:extLst>
          </p:cNvPr>
          <p:cNvPicPr>
            <a:picLocks noGrp="1" noChangeAspect="1"/>
          </p:cNvPicPr>
          <p:nvPr>
            <p:ph idx="1"/>
          </p:nvPr>
        </p:nvPicPr>
        <p:blipFill>
          <a:blip r:embed="rId2"/>
          <a:stretch>
            <a:fillRect/>
          </a:stretch>
        </p:blipFill>
        <p:spPr>
          <a:xfrm>
            <a:off x="0" y="970291"/>
            <a:ext cx="12192000" cy="5393616"/>
          </a:xfrm>
        </p:spPr>
      </p:pic>
      <p:sp>
        <p:nvSpPr>
          <p:cNvPr id="7" name="TextBox 6">
            <a:extLst>
              <a:ext uri="{FF2B5EF4-FFF2-40B4-BE49-F238E27FC236}">
                <a16:creationId xmlns:a16="http://schemas.microsoft.com/office/drawing/2014/main" id="{AD029D84-4182-6BDF-8034-F239500B67A6}"/>
              </a:ext>
            </a:extLst>
          </p:cNvPr>
          <p:cNvSpPr txBox="1"/>
          <p:nvPr/>
        </p:nvSpPr>
        <p:spPr>
          <a:xfrm>
            <a:off x="2055848" y="6413376"/>
            <a:ext cx="7523581" cy="338554"/>
          </a:xfrm>
          <a:prstGeom prst="rect">
            <a:avLst/>
          </a:prstGeom>
          <a:noFill/>
        </p:spPr>
        <p:txBody>
          <a:bodyPr wrap="square">
            <a:spAutoFit/>
          </a:bodyPr>
          <a:lstStyle/>
          <a:p>
            <a:r>
              <a:rPr lang="en-US" sz="1600" dirty="0">
                <a:hlinkClick r:id="rId3"/>
              </a:rPr>
              <a:t>https://www.lexisnexis.com/en-us/products/lexis-plus-ai/thought-leadership.page</a:t>
            </a:r>
            <a:endParaRPr lang="en-US" sz="1600" dirty="0"/>
          </a:p>
        </p:txBody>
      </p:sp>
    </p:spTree>
    <p:extLst>
      <p:ext uri="{BB962C8B-B14F-4D97-AF65-F5344CB8AC3E}">
        <p14:creationId xmlns:p14="http://schemas.microsoft.com/office/powerpoint/2010/main" val="2078445592"/>
      </p:ext>
    </p:extLst>
  </p:cSld>
  <p:clrMapOvr>
    <a:masterClrMapping/>
  </p:clrMapOvr>
</p:sld>
</file>

<file path=ppt/theme/theme1.xml><?xml version="1.0" encoding="utf-8"?>
<a:theme xmlns:a="http://schemas.openxmlformats.org/drawingml/2006/main" name="DLA Piper Master">
  <a:themeElements>
    <a:clrScheme name="DLA Piper">
      <a:dk1>
        <a:srgbClr val="182440"/>
      </a:dk1>
      <a:lt1>
        <a:srgbClr val="FFFFFF"/>
      </a:lt1>
      <a:dk2>
        <a:srgbClr val="7B7B7B"/>
      </a:dk2>
      <a:lt2>
        <a:srgbClr val="DEDEDE"/>
      </a:lt2>
      <a:accent1>
        <a:srgbClr val="E52A4F"/>
      </a:accent1>
      <a:accent2>
        <a:srgbClr val="FBBD04"/>
      </a:accent2>
      <a:accent3>
        <a:srgbClr val="D9DA41"/>
      </a:accent3>
      <a:accent4>
        <a:srgbClr val="182440"/>
      </a:accent4>
      <a:accent5>
        <a:srgbClr val="FFFFFF"/>
      </a:accent5>
      <a:accent6>
        <a:srgbClr val="0073CF"/>
      </a:accent6>
      <a:hlink>
        <a:srgbClr val="0073C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screen Image Starter File" id="{D8BD0B73-BF06-CC49-B7CE-986E7DD2301A}" vid="{8D77D714-DB4A-0B4B-A691-5B650A716E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ebcf4a5-ef84-4173-ad45-ee4536d75be6}" enabled="0" method="" siteId="{4ebcf4a5-ef84-4173-ad45-ee4536d75be6}" removed="1"/>
</clbl:labelList>
</file>

<file path=docProps/app.xml><?xml version="1.0" encoding="utf-8"?>
<Properties xmlns="http://schemas.openxmlformats.org/officeDocument/2006/extended-properties" xmlns:vt="http://schemas.openxmlformats.org/officeDocument/2006/docPropsVTypes">
  <TotalTime>0</TotalTime>
  <Words>904</Words>
  <Application>Microsoft Office PowerPoint</Application>
  <PresentationFormat>Widescreen</PresentationFormat>
  <Paragraphs>125</Paragraphs>
  <Slides>18</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Arial,Sans-Serif</vt:lpstr>
      <vt:lpstr>arial</vt:lpstr>
      <vt:lpstr>arial</vt:lpstr>
      <vt:lpstr>Calibri</vt:lpstr>
      <vt:lpstr>Cambria</vt:lpstr>
      <vt:lpstr>DLA Piper Master</vt:lpstr>
      <vt:lpstr>AI Awareness for Law Librarians:  Navigating the Impact and Key Platforms</vt:lpstr>
      <vt:lpstr>Emily Florio</vt:lpstr>
      <vt:lpstr>The Basics</vt:lpstr>
      <vt:lpstr>Generative Artificial Intelligence (GAI)</vt:lpstr>
      <vt:lpstr>GAI Uses Probabilistic Method</vt:lpstr>
      <vt:lpstr>PowerPoint Presentation</vt:lpstr>
      <vt:lpstr>PowerPoint Presentation</vt:lpstr>
      <vt:lpstr>Status Check</vt:lpstr>
      <vt:lpstr>Lexis: 2024 Investing in Legal Innovation Survey</vt:lpstr>
      <vt:lpstr>AmLaw 100 Gen AI Survey – Use Cases  https://www.law.com/americanlawyer/2024/01/29/we-asked-every-am-law-100-firm-how-theyre-using-gen-ai-heres-what-we-learned</vt:lpstr>
      <vt:lpstr>PowerPoint Presentation</vt:lpstr>
      <vt:lpstr>AmLaw 100 Gen AI Survey – Use Cases  https://www.law.com/americanlawyer/2024/01/29/we-asked-every-am-law-100-firm-how-theyre-using-gen-ai-heres-what-we-learned</vt:lpstr>
      <vt:lpstr>PowerPoint Presentation</vt:lpstr>
      <vt:lpstr>Current Use Cases</vt:lpstr>
      <vt:lpstr>Considerations</vt:lpstr>
      <vt:lpstr>Our Core Beliefs</vt:lpstr>
      <vt:lpstr>Reading &amp; Listening List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Awareness for Law Librarians:  Navigating the Impact and Key Platforms</dc:title>
  <dc:creator>Berkowitz Duff, Shari</dc:creator>
  <cp:lastModifiedBy>Berkowitz Duff, Shari</cp:lastModifiedBy>
  <cp:revision>1</cp:revision>
  <cp:lastPrinted>1900-01-01T08:00:00Z</cp:lastPrinted>
  <dcterms:created xsi:type="dcterms:W3CDTF">2024-02-07T17:18:18Z</dcterms:created>
  <dcterms:modified xsi:type="dcterms:W3CDTF">2024-02-07T17:25:43Z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3a1bc8a-c77f-42fc-94c5-4575f811706d_Enabled">
    <vt:lpwstr>true</vt:lpwstr>
  </property>
  <property fmtid="{D5CDD505-2E9C-101B-9397-08002B2CF9AE}" pid="3" name="MSIP_Label_e3a1bc8a-c77f-42fc-94c5-4575f811706d_SetDate">
    <vt:lpwstr>2024-01-31T15:40:09Z</vt:lpwstr>
  </property>
  <property fmtid="{D5CDD505-2E9C-101B-9397-08002B2CF9AE}" pid="4" name="MSIP_Label_e3a1bc8a-c77f-42fc-94c5-4575f811706d_Method">
    <vt:lpwstr>Standard</vt:lpwstr>
  </property>
  <property fmtid="{D5CDD505-2E9C-101B-9397-08002B2CF9AE}" pid="5" name="MSIP_Label_e3a1bc8a-c77f-42fc-94c5-4575f811706d_Name">
    <vt:lpwstr>e3a1bc8a-c77f-42fc-94c5-4575f811706d</vt:lpwstr>
  </property>
  <property fmtid="{D5CDD505-2E9C-101B-9397-08002B2CF9AE}" pid="6" name="MSIP_Label_e3a1bc8a-c77f-42fc-94c5-4575f811706d_SiteId">
    <vt:lpwstr>fb7083da-754c-45a4-8b6b-a05941a3a3e9</vt:lpwstr>
  </property>
  <property fmtid="{D5CDD505-2E9C-101B-9397-08002B2CF9AE}" pid="7" name="MSIP_Label_e3a1bc8a-c77f-42fc-94c5-4575f811706d_ActionId">
    <vt:lpwstr>12933241-244e-499a-b776-7146b544f8b3</vt:lpwstr>
  </property>
  <property fmtid="{D5CDD505-2E9C-101B-9397-08002B2CF9AE}" pid="8" name="MSIP_Label_e3a1bc8a-c77f-42fc-94c5-4575f811706d_ContentBits">
    <vt:lpwstr>0</vt:lpwstr>
  </property>
</Properties>
</file>